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20"/>
  </p:notesMasterIdLst>
  <p:handoutMasterIdLst>
    <p:handoutMasterId r:id="rId21"/>
  </p:handoutMasterIdLst>
  <p:sldIdLst>
    <p:sldId id="276" r:id="rId5"/>
    <p:sldId id="295" r:id="rId6"/>
    <p:sldId id="300" r:id="rId7"/>
    <p:sldId id="304" r:id="rId8"/>
    <p:sldId id="309" r:id="rId9"/>
    <p:sldId id="308" r:id="rId10"/>
    <p:sldId id="305" r:id="rId11"/>
    <p:sldId id="306" r:id="rId12"/>
    <p:sldId id="301" r:id="rId13"/>
    <p:sldId id="302" r:id="rId14"/>
    <p:sldId id="307" r:id="rId15"/>
    <p:sldId id="281" r:id="rId16"/>
    <p:sldId id="303" r:id="rId17"/>
    <p:sldId id="299"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A5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42DB0-FD93-4766-FE6D-72FDC99EE555}" v="1546" dt="2024-12-14T14:00:49.529"/>
    <p1510:client id="{A226BE00-FF4B-5C1A-E8F5-872CF871CDAC}" v="90" dt="2024-12-14T15:50:27.390"/>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01" autoAdjust="0"/>
  </p:normalViewPr>
  <p:slideViewPr>
    <p:cSldViewPr snapToGrid="0">
      <p:cViewPr varScale="1">
        <p:scale>
          <a:sx n="106" d="100"/>
          <a:sy n="106" d="100"/>
        </p:scale>
        <p:origin x="792" y="114"/>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5/16/2025</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has to do with embalming practices... some dioceses will allow the body at the funeral... ours at this time doesn't.</a:t>
            </a:r>
          </a:p>
        </p:txBody>
      </p:sp>
      <p:sp>
        <p:nvSpPr>
          <p:cNvPr id="4" name="Slide Number Placeholder 3"/>
          <p:cNvSpPr>
            <a:spLocks noGrp="1"/>
          </p:cNvSpPr>
          <p:nvPr>
            <p:ph type="sldNum" sz="quarter" idx="5"/>
          </p:nvPr>
        </p:nvSpPr>
        <p:spPr/>
        <p:txBody>
          <a:bodyPr/>
          <a:lstStyle/>
          <a:p>
            <a:fld id="{8D942FC2-A162-47B3-989B-571A62414964}" type="slidenum">
              <a:rPr lang="en-US" smtClean="0"/>
              <a:t>11</a:t>
            </a:fld>
            <a:endParaRPr lang="en-US" dirty="0"/>
          </a:p>
        </p:txBody>
      </p:sp>
    </p:spTree>
    <p:extLst>
      <p:ext uri="{BB962C8B-B14F-4D97-AF65-F5344CB8AC3E}">
        <p14:creationId xmlns:p14="http://schemas.microsoft.com/office/powerpoint/2010/main" val="127151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12</a:t>
            </a:fld>
            <a:endParaRPr lang="en-US" dirty="0"/>
          </a:p>
        </p:txBody>
      </p:sp>
    </p:spTree>
    <p:extLst>
      <p:ext uri="{BB962C8B-B14F-4D97-AF65-F5344CB8AC3E}">
        <p14:creationId xmlns:p14="http://schemas.microsoft.com/office/powerpoint/2010/main" val="228485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Rising interest in Rochester, NY, Twin Cities area, Minnesota.</a:t>
            </a:r>
          </a:p>
          <a:p>
            <a:r>
              <a:rPr lang="en-US" dirty="0">
                <a:ea typeface="Calibri"/>
                <a:cs typeface="Calibri"/>
              </a:rPr>
              <a:t>40 some graves sold in June – November 2019 (almost out)</a:t>
            </a:r>
          </a:p>
        </p:txBody>
      </p:sp>
      <p:sp>
        <p:nvSpPr>
          <p:cNvPr id="4" name="Slide Number Placeholder 3"/>
          <p:cNvSpPr>
            <a:spLocks noGrp="1"/>
          </p:cNvSpPr>
          <p:nvPr>
            <p:ph type="sldNum" sz="quarter" idx="5"/>
          </p:nvPr>
        </p:nvSpPr>
        <p:spPr/>
        <p:txBody>
          <a:bodyPr/>
          <a:lstStyle/>
          <a:p>
            <a:fld id="{8D942FC2-A162-47B3-989B-571A62414964}" type="slidenum">
              <a:rPr lang="en-US" smtClean="0"/>
              <a:t>13</a:t>
            </a:fld>
            <a:endParaRPr lang="en-US" dirty="0"/>
          </a:p>
        </p:txBody>
      </p:sp>
    </p:spTree>
    <p:extLst>
      <p:ext uri="{BB962C8B-B14F-4D97-AF65-F5344CB8AC3E}">
        <p14:creationId xmlns:p14="http://schemas.microsoft.com/office/powerpoint/2010/main" val="360999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Jean Cusick is aware that our sisters may choose this time of burial</a:t>
            </a:r>
          </a:p>
        </p:txBody>
      </p:sp>
      <p:sp>
        <p:nvSpPr>
          <p:cNvPr id="4" name="Slide Number Placeholder 3"/>
          <p:cNvSpPr>
            <a:spLocks noGrp="1"/>
          </p:cNvSpPr>
          <p:nvPr>
            <p:ph type="sldNum" sz="quarter" idx="5"/>
          </p:nvPr>
        </p:nvSpPr>
        <p:spPr/>
        <p:txBody>
          <a:bodyPr/>
          <a:lstStyle/>
          <a:p>
            <a:fld id="{8D942FC2-A162-47B3-989B-571A62414964}" type="slidenum">
              <a:rPr lang="en-US" smtClean="0"/>
              <a:t>14</a:t>
            </a:fld>
            <a:endParaRPr lang="en-US" dirty="0"/>
          </a:p>
        </p:txBody>
      </p:sp>
    </p:spTree>
    <p:extLst>
      <p:ext uri="{BB962C8B-B14F-4D97-AF65-F5344CB8AC3E}">
        <p14:creationId xmlns:p14="http://schemas.microsoft.com/office/powerpoint/2010/main" val="228163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15</a:t>
            </a:fld>
            <a:endParaRPr lang="en-US" dirty="0"/>
          </a:p>
        </p:txBody>
      </p:sp>
    </p:spTree>
    <p:extLst>
      <p:ext uri="{BB962C8B-B14F-4D97-AF65-F5344CB8AC3E}">
        <p14:creationId xmlns:p14="http://schemas.microsoft.com/office/powerpoint/2010/main" val="5240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296924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is similar to pre-mid-nineteenth century burials without embalming. Who was the first president to be embalmed? Abraham Lincoln.</a:t>
            </a:r>
          </a:p>
          <a:p>
            <a:endParaRPr lang="en-US" dirty="0">
              <a:ea typeface="Calibri"/>
              <a:cs typeface="Calibri"/>
            </a:endParaRPr>
          </a:p>
          <a:p>
            <a:r>
              <a:rPr lang="en-US" dirty="0">
                <a:ea typeface="Calibri"/>
                <a:cs typeface="Calibri"/>
              </a:rPr>
              <a:t>Pope Francis – Laudato Si, Laudato Deum. Has promoted ecological responsibility and understanding the spiritual connectedness we have to creation </a:t>
            </a:r>
          </a:p>
          <a:p>
            <a:r>
              <a:rPr lang="en-US" dirty="0"/>
              <a:t>Green Burial is defined as “A way of caring for the dead with minimal environmental impact that aids in the conservation of natural resources, reduction of carbon emissions, protection of worker health, and the restoration and/or preservation of habitat.”  (As defined by Green Burial Council Glossary).   Green burial is an alternative to customary burial practices, where the deceased is buried directly into the ground in a wicker or similar container after being cleansed and prepared by a funeral director.</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D942FC2-A162-47B3-989B-571A62414964}" type="slidenum">
              <a:rPr lang="en-US" smtClean="0"/>
              <a:t>3</a:t>
            </a:fld>
            <a:endParaRPr lang="en-US" dirty="0"/>
          </a:p>
        </p:txBody>
      </p:sp>
    </p:spTree>
    <p:extLst>
      <p:ext uri="{BB962C8B-B14F-4D97-AF65-F5344CB8AC3E}">
        <p14:creationId xmlns:p14="http://schemas.microsoft.com/office/powerpoint/2010/main" val="152695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Biodegradable embalming can be used to preserve the body for a short period of time. Funeral homes use refrigeration and using dry ice to preserve the body for approximately 1-3 days.</a:t>
            </a:r>
          </a:p>
        </p:txBody>
      </p:sp>
      <p:sp>
        <p:nvSpPr>
          <p:cNvPr id="4" name="Slide Number Placeholder 3"/>
          <p:cNvSpPr>
            <a:spLocks noGrp="1"/>
          </p:cNvSpPr>
          <p:nvPr>
            <p:ph type="sldNum" sz="quarter" idx="5"/>
          </p:nvPr>
        </p:nvSpPr>
        <p:spPr/>
        <p:txBody>
          <a:bodyPr/>
          <a:lstStyle/>
          <a:p>
            <a:fld id="{8D942FC2-A162-47B3-989B-571A62414964}" type="slidenum">
              <a:rPr lang="en-US" smtClean="0"/>
              <a:t>5</a:t>
            </a:fld>
            <a:endParaRPr lang="en-US" dirty="0"/>
          </a:p>
        </p:txBody>
      </p:sp>
    </p:spTree>
    <p:extLst>
      <p:ext uri="{BB962C8B-B14F-4D97-AF65-F5344CB8AC3E}">
        <p14:creationId xmlns:p14="http://schemas.microsoft.com/office/powerpoint/2010/main" val="328501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Biodegradable embalming can be used</a:t>
            </a:r>
          </a:p>
        </p:txBody>
      </p:sp>
      <p:sp>
        <p:nvSpPr>
          <p:cNvPr id="4" name="Slide Number Placeholder 3"/>
          <p:cNvSpPr>
            <a:spLocks noGrp="1"/>
          </p:cNvSpPr>
          <p:nvPr>
            <p:ph type="sldNum" sz="quarter" idx="5"/>
          </p:nvPr>
        </p:nvSpPr>
        <p:spPr/>
        <p:txBody>
          <a:bodyPr/>
          <a:lstStyle/>
          <a:p>
            <a:fld id="{8D942FC2-A162-47B3-989B-571A62414964}" type="slidenum">
              <a:rPr lang="en-US" smtClean="0"/>
              <a:t>6</a:t>
            </a:fld>
            <a:endParaRPr lang="en-US" dirty="0"/>
          </a:p>
        </p:txBody>
      </p:sp>
    </p:spTree>
    <p:extLst>
      <p:ext uri="{BB962C8B-B14F-4D97-AF65-F5344CB8AC3E}">
        <p14:creationId xmlns:p14="http://schemas.microsoft.com/office/powerpoint/2010/main" val="40555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Even zippers and plastic buttons should be avoided</a:t>
            </a:r>
          </a:p>
        </p:txBody>
      </p:sp>
      <p:sp>
        <p:nvSpPr>
          <p:cNvPr id="4" name="Slide Number Placeholder 3"/>
          <p:cNvSpPr>
            <a:spLocks noGrp="1"/>
          </p:cNvSpPr>
          <p:nvPr>
            <p:ph type="sldNum" sz="quarter" idx="5"/>
          </p:nvPr>
        </p:nvSpPr>
        <p:spPr/>
        <p:txBody>
          <a:bodyPr/>
          <a:lstStyle/>
          <a:p>
            <a:fld id="{8D942FC2-A162-47B3-989B-571A62414964}" type="slidenum">
              <a:rPr lang="en-US" smtClean="0"/>
              <a:t>7</a:t>
            </a:fld>
            <a:endParaRPr lang="en-US" dirty="0"/>
          </a:p>
        </p:txBody>
      </p:sp>
    </p:spTree>
    <p:extLst>
      <p:ext uri="{BB962C8B-B14F-4D97-AF65-F5344CB8AC3E}">
        <p14:creationId xmlns:p14="http://schemas.microsoft.com/office/powerpoint/2010/main" val="157509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Even zippers and plastic buttons should be avoided. Some green burials have bodies wrapped in a simple shroud made of natural materials; however, in our diocese, a wicker or cardboard casket is necessary to accommodate lowering devices at the gravesite.</a:t>
            </a:r>
          </a:p>
        </p:txBody>
      </p:sp>
      <p:sp>
        <p:nvSpPr>
          <p:cNvPr id="4" name="Slide Number Placeholder 3"/>
          <p:cNvSpPr>
            <a:spLocks noGrp="1"/>
          </p:cNvSpPr>
          <p:nvPr>
            <p:ph type="sldNum" sz="quarter" idx="5"/>
          </p:nvPr>
        </p:nvSpPr>
        <p:spPr/>
        <p:txBody>
          <a:bodyPr/>
          <a:lstStyle/>
          <a:p>
            <a:fld id="{8D942FC2-A162-47B3-989B-571A62414964}" type="slidenum">
              <a:rPr lang="en-US" smtClean="0"/>
              <a:t>8</a:t>
            </a:fld>
            <a:endParaRPr lang="en-US" dirty="0"/>
          </a:p>
        </p:txBody>
      </p:sp>
    </p:spTree>
    <p:extLst>
      <p:ext uri="{BB962C8B-B14F-4D97-AF65-F5344CB8AC3E}">
        <p14:creationId xmlns:p14="http://schemas.microsoft.com/office/powerpoint/2010/main" val="364500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 Catherine's Cemetery now has a natural burial section behind the Sisters of the Good Shepherd section.</a:t>
            </a:r>
          </a:p>
          <a:p>
            <a:r>
              <a:rPr lang="en-US" dirty="0">
                <a:ea typeface="Calibri"/>
                <a:cs typeface="Calibri"/>
              </a:rPr>
              <a:t>The diocese currently has 12 graves available, can expand to 100 (and additional sections). </a:t>
            </a:r>
          </a:p>
          <a:p>
            <a:r>
              <a:rPr lang="en-US" dirty="0">
                <a:ea typeface="Calibri"/>
                <a:cs typeface="Calibri"/>
              </a:rPr>
              <a:t>Less manicured – reduced mowing/landscaping requirements.</a:t>
            </a:r>
          </a:p>
          <a:p>
            <a:r>
              <a:rPr lang="en-US" dirty="0">
                <a:ea typeface="Calibri"/>
                <a:cs typeface="Calibri"/>
              </a:rPr>
              <a:t>One marker for the entire green burial section will record the names of the interred.</a:t>
            </a:r>
          </a:p>
          <a:p>
            <a:r>
              <a:rPr lang="en-US" dirty="0">
                <a:ea typeface="Calibri"/>
                <a:cs typeface="Calibri"/>
              </a:rPr>
              <a:t>The diocese has at least 3 funeral directors who've done green burials or are preparing for the need.</a:t>
            </a:r>
          </a:p>
        </p:txBody>
      </p:sp>
      <p:sp>
        <p:nvSpPr>
          <p:cNvPr id="4" name="Slide Number Placeholder 3"/>
          <p:cNvSpPr>
            <a:spLocks noGrp="1"/>
          </p:cNvSpPr>
          <p:nvPr>
            <p:ph type="sldNum" sz="quarter" idx="5"/>
          </p:nvPr>
        </p:nvSpPr>
        <p:spPr/>
        <p:txBody>
          <a:bodyPr/>
          <a:lstStyle/>
          <a:p>
            <a:fld id="{8D942FC2-A162-47B3-989B-571A62414964}" type="slidenum">
              <a:rPr lang="en-US" smtClean="0"/>
              <a:t>9</a:t>
            </a:fld>
            <a:endParaRPr lang="en-US" dirty="0"/>
          </a:p>
        </p:txBody>
      </p:sp>
    </p:spTree>
    <p:extLst>
      <p:ext uri="{BB962C8B-B14F-4D97-AF65-F5344CB8AC3E}">
        <p14:creationId xmlns:p14="http://schemas.microsoft.com/office/powerpoint/2010/main" val="342824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Cost is the same! But you are reducing your carbon footprint!</a:t>
            </a:r>
          </a:p>
        </p:txBody>
      </p:sp>
      <p:sp>
        <p:nvSpPr>
          <p:cNvPr id="4" name="Slide Number Placeholder 3"/>
          <p:cNvSpPr>
            <a:spLocks noGrp="1"/>
          </p:cNvSpPr>
          <p:nvPr>
            <p:ph type="sldNum" sz="quarter" idx="5"/>
          </p:nvPr>
        </p:nvSpPr>
        <p:spPr/>
        <p:txBody>
          <a:bodyPr/>
          <a:lstStyle/>
          <a:p>
            <a:fld id="{8D942FC2-A162-47B3-989B-571A62414964}" type="slidenum">
              <a:rPr lang="en-US" smtClean="0"/>
              <a:t>10</a:t>
            </a:fld>
            <a:endParaRPr lang="en-US" dirty="0"/>
          </a:p>
        </p:txBody>
      </p:sp>
    </p:spTree>
    <p:extLst>
      <p:ext uri="{BB962C8B-B14F-4D97-AF65-F5344CB8AC3E}">
        <p14:creationId xmlns:p14="http://schemas.microsoft.com/office/powerpoint/2010/main" val="152397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90542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3804246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826437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37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7841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D0C49A9B-EBDE-4047-884B-0860623D6391}"/>
              </a:ext>
            </a:extLst>
          </p:cNvPr>
          <p:cNvSpPr>
            <a:spLocks noGrp="1"/>
          </p:cNvSpPr>
          <p:nvPr>
            <p:ph type="ctrTitle" hasCustomPrompt="1"/>
          </p:nvPr>
        </p:nvSpPr>
        <p:spPr>
          <a:xfrm>
            <a:off x="1085851" y="2165174"/>
            <a:ext cx="6118224" cy="1554480"/>
          </a:xfrm>
        </p:spPr>
        <p:txBody>
          <a:bodyPr anchor="b">
            <a:noAutofit/>
          </a:bodyPr>
          <a:lstStyle>
            <a:lvl1pPr algn="ctr">
              <a:defRPr/>
            </a:lvl1pPr>
          </a:lstStyle>
          <a:p>
            <a:r>
              <a:rPr lang="en-US" dirty="0"/>
              <a:t>Click to add title</a:t>
            </a:r>
          </a:p>
        </p:txBody>
      </p:sp>
      <p:sp>
        <p:nvSpPr>
          <p:cNvPr id="35" name="Picture Placeholder 31">
            <a:extLst>
              <a:ext uri="{FF2B5EF4-FFF2-40B4-BE49-F238E27FC236}">
                <a16:creationId xmlns:a16="http://schemas.microsoft.com/office/drawing/2014/main" id="{99CD77F7-3095-4517-B300-DE93875DE53E}"/>
              </a:ext>
            </a:extLst>
          </p:cNvPr>
          <p:cNvSpPr>
            <a:spLocks noGrp="1"/>
          </p:cNvSpPr>
          <p:nvPr>
            <p:ph type="pic" sz="quarter" idx="13" hasCustomPrompt="1"/>
          </p:nvPr>
        </p:nvSpPr>
        <p:spPr>
          <a:xfrm>
            <a:off x="8329613" y="0"/>
            <a:ext cx="3862387" cy="2286000"/>
          </a:xfrm>
        </p:spPr>
        <p:txBody>
          <a:bodyPr>
            <a:normAutofit/>
          </a:bodyPr>
          <a:lstStyle>
            <a:lvl1pPr marL="0" indent="0" algn="ctr">
              <a:buNone/>
              <a:defRPr sz="1800"/>
            </a:lvl1pPr>
          </a:lstStyle>
          <a:p>
            <a:r>
              <a:rPr lang="en-US" dirty="0"/>
              <a:t>Click icon to add photo</a:t>
            </a:r>
          </a:p>
        </p:txBody>
      </p:sp>
      <p:sp>
        <p:nvSpPr>
          <p:cNvPr id="36" name="Picture Placeholder 31">
            <a:extLst>
              <a:ext uri="{FF2B5EF4-FFF2-40B4-BE49-F238E27FC236}">
                <a16:creationId xmlns:a16="http://schemas.microsoft.com/office/drawing/2014/main" id="{F31ECFCC-4520-48AB-A8A1-AF9FC0C055B8}"/>
              </a:ext>
            </a:extLst>
          </p:cNvPr>
          <p:cNvSpPr>
            <a:spLocks noGrp="1"/>
          </p:cNvSpPr>
          <p:nvPr>
            <p:ph type="pic" sz="quarter" idx="14" hasCustomPrompt="1"/>
          </p:nvPr>
        </p:nvSpPr>
        <p:spPr>
          <a:xfrm>
            <a:off x="8329200" y="2286000"/>
            <a:ext cx="3862387" cy="2286000"/>
          </a:xfrm>
        </p:spPr>
        <p:txBody>
          <a:bodyPr>
            <a:normAutofit/>
          </a:bodyPr>
          <a:lstStyle>
            <a:lvl1pPr marL="0" indent="0" algn="ctr">
              <a:buNone/>
              <a:defRPr sz="1800"/>
            </a:lvl1pPr>
          </a:lstStyle>
          <a:p>
            <a:r>
              <a:rPr lang="en-US" dirty="0"/>
              <a:t>Click icon to add photo</a:t>
            </a:r>
          </a:p>
        </p:txBody>
      </p:sp>
      <p:sp>
        <p:nvSpPr>
          <p:cNvPr id="37" name="Picture Placeholder 31">
            <a:extLst>
              <a:ext uri="{FF2B5EF4-FFF2-40B4-BE49-F238E27FC236}">
                <a16:creationId xmlns:a16="http://schemas.microsoft.com/office/drawing/2014/main" id="{0FDBD13C-46E7-4BB9-957D-DE2A5925521A}"/>
              </a:ext>
            </a:extLst>
          </p:cNvPr>
          <p:cNvSpPr>
            <a:spLocks noGrp="1"/>
          </p:cNvSpPr>
          <p:nvPr>
            <p:ph type="pic" sz="quarter" idx="15" hasCustomPrompt="1"/>
          </p:nvPr>
        </p:nvSpPr>
        <p:spPr>
          <a:xfrm>
            <a:off x="8329200" y="4572000"/>
            <a:ext cx="3862387" cy="2286000"/>
          </a:xfrm>
        </p:spPr>
        <p:txBody>
          <a:bodyPr>
            <a:normAutofit/>
          </a:bodyPr>
          <a:lstStyle>
            <a:lvl1pPr marL="0" indent="0" algn="ctr">
              <a:buNone/>
              <a:defRPr sz="1800"/>
            </a:lvl1pPr>
          </a:lstStyle>
          <a:p>
            <a:r>
              <a:rPr lang="en-US" dirty="0"/>
              <a:t>Click icon to add photo</a:t>
            </a:r>
          </a:p>
        </p:txBody>
      </p:sp>
      <p:grpSp>
        <p:nvGrpSpPr>
          <p:cNvPr id="12" name="Group 11">
            <a:extLst>
              <a:ext uri="{FF2B5EF4-FFF2-40B4-BE49-F238E27FC236}">
                <a16:creationId xmlns:a16="http://schemas.microsoft.com/office/drawing/2014/main" id="{85B40728-32E0-44CE-8C68-1E68245C2999}"/>
              </a:ext>
              <a:ext uri="{C183D7F6-B498-43B3-948B-1728B52AA6E4}">
                <adec:decorative xmlns:adec="http://schemas.microsoft.com/office/drawing/2017/decorative" val="1"/>
              </a:ext>
            </a:extLst>
          </p:cNvPr>
          <p:cNvGrpSpPr/>
          <p:nvPr userDrawn="1"/>
        </p:nvGrpSpPr>
        <p:grpSpPr>
          <a:xfrm>
            <a:off x="3400874" y="4194521"/>
            <a:ext cx="1481845" cy="787628"/>
            <a:chOff x="4987925" y="2840038"/>
            <a:chExt cx="2216150" cy="1177924"/>
          </a:xfrm>
        </p:grpSpPr>
        <p:sp>
          <p:nvSpPr>
            <p:cNvPr id="13" name="Rectangle 12">
              <a:extLst>
                <a:ext uri="{FF2B5EF4-FFF2-40B4-BE49-F238E27FC236}">
                  <a16:creationId xmlns:a16="http://schemas.microsoft.com/office/drawing/2014/main" id="{40A6D99A-68F3-4E08-BB89-083CE0299CE2}"/>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4" name="Rectangle 13">
              <a:extLst>
                <a:ext uri="{FF2B5EF4-FFF2-40B4-BE49-F238E27FC236}">
                  <a16:creationId xmlns:a16="http://schemas.microsoft.com/office/drawing/2014/main" id="{8B4F5556-21F4-4E26-9504-49ADE7D84749}"/>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E0E1118C-DFA4-410C-961C-BE0488441C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16" name="Group 15">
              <a:extLst>
                <a:ext uri="{FF2B5EF4-FFF2-40B4-BE49-F238E27FC236}">
                  <a16:creationId xmlns:a16="http://schemas.microsoft.com/office/drawing/2014/main" id="{B5A8ECE6-B3E3-4761-A6AD-711AF71EEA0D}"/>
                </a:ext>
              </a:extLst>
            </p:cNvPr>
            <p:cNvGrpSpPr/>
            <p:nvPr/>
          </p:nvGrpSpPr>
          <p:grpSpPr>
            <a:xfrm>
              <a:off x="5614944" y="3117662"/>
              <a:ext cx="1009280" cy="464739"/>
              <a:chOff x="4432859" y="3200647"/>
              <a:chExt cx="1009280" cy="464739"/>
            </a:xfrm>
          </p:grpSpPr>
          <p:sp>
            <p:nvSpPr>
              <p:cNvPr id="24" name="Freeform: Shape 23">
                <a:extLst>
                  <a:ext uri="{FF2B5EF4-FFF2-40B4-BE49-F238E27FC236}">
                    <a16:creationId xmlns:a16="http://schemas.microsoft.com/office/drawing/2014/main" id="{5B1F0E3F-4B5E-4F5B-93A6-CE1017521BF1}"/>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B20599F0-ACFC-4223-A598-8FFAF21406AB}"/>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17" name="Group 16">
              <a:extLst>
                <a:ext uri="{FF2B5EF4-FFF2-40B4-BE49-F238E27FC236}">
                  <a16:creationId xmlns:a16="http://schemas.microsoft.com/office/drawing/2014/main" id="{C6703144-DA66-4EFB-B790-4E044756FF37}"/>
                </a:ext>
              </a:extLst>
            </p:cNvPr>
            <p:cNvGrpSpPr/>
            <p:nvPr/>
          </p:nvGrpSpPr>
          <p:grpSpPr>
            <a:xfrm>
              <a:off x="5679979" y="2915338"/>
              <a:ext cx="1080000" cy="1080000"/>
              <a:chOff x="4497894" y="2998323"/>
              <a:chExt cx="1080000" cy="1080000"/>
            </a:xfrm>
          </p:grpSpPr>
          <p:grpSp>
            <p:nvGrpSpPr>
              <p:cNvPr id="18" name="Group 17">
                <a:extLst>
                  <a:ext uri="{FF2B5EF4-FFF2-40B4-BE49-F238E27FC236}">
                    <a16:creationId xmlns:a16="http://schemas.microsoft.com/office/drawing/2014/main" id="{63371BE5-97EB-4365-8EDA-4C634155E79F}"/>
                  </a:ext>
                </a:extLst>
              </p:cNvPr>
              <p:cNvGrpSpPr/>
              <p:nvPr/>
            </p:nvGrpSpPr>
            <p:grpSpPr>
              <a:xfrm rot="13500000">
                <a:off x="4805524" y="2998323"/>
                <a:ext cx="464739" cy="1080000"/>
                <a:chOff x="4511184" y="2470620"/>
                <a:chExt cx="464739" cy="1080000"/>
              </a:xfrm>
            </p:grpSpPr>
            <p:sp>
              <p:nvSpPr>
                <p:cNvPr id="22" name="Freeform: Shape 21">
                  <a:extLst>
                    <a:ext uri="{FF2B5EF4-FFF2-40B4-BE49-F238E27FC236}">
                      <a16:creationId xmlns:a16="http://schemas.microsoft.com/office/drawing/2014/main" id="{533C4D53-A668-4609-B338-E2D33C24A811}"/>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3" name="Straight Connector 22">
                  <a:extLst>
                    <a:ext uri="{FF2B5EF4-FFF2-40B4-BE49-F238E27FC236}">
                      <a16:creationId xmlns:a16="http://schemas.microsoft.com/office/drawing/2014/main" id="{A487C5A9-C4B3-4A68-8DFB-43F4CDB4073A}"/>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2E4A2F3-57A7-4529-A621-A36F1E777A4E}"/>
                  </a:ext>
                </a:extLst>
              </p:cNvPr>
              <p:cNvGrpSpPr/>
              <p:nvPr/>
            </p:nvGrpSpPr>
            <p:grpSpPr>
              <a:xfrm rot="8100000" flipH="1">
                <a:off x="4542572" y="2998323"/>
                <a:ext cx="464739" cy="1080000"/>
                <a:chOff x="4511184" y="2470620"/>
                <a:chExt cx="464739" cy="1080000"/>
              </a:xfrm>
            </p:grpSpPr>
            <p:sp>
              <p:nvSpPr>
                <p:cNvPr id="20" name="Freeform: Shape 19">
                  <a:extLst>
                    <a:ext uri="{FF2B5EF4-FFF2-40B4-BE49-F238E27FC236}">
                      <a16:creationId xmlns:a16="http://schemas.microsoft.com/office/drawing/2014/main" id="{1482263E-6A78-46B7-8AB8-845C9C9103B4}"/>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1" name="Straight Connector 20">
                  <a:extLst>
                    <a:ext uri="{FF2B5EF4-FFF2-40B4-BE49-F238E27FC236}">
                      <a16:creationId xmlns:a16="http://schemas.microsoft.com/office/drawing/2014/main" id="{3C7B34F9-7954-4950-ABEA-DDBFF4A4CC9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1271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47B699-08C0-4851-8BAE-384C14E4E049}"/>
              </a:ext>
            </a:extLst>
          </p:cNvPr>
          <p:cNvSpPr>
            <a:spLocks noGrp="1"/>
          </p:cNvSpPr>
          <p:nvPr>
            <p:ph type="ctrTitle" hasCustomPrompt="1"/>
          </p:nvPr>
        </p:nvSpPr>
        <p:spPr>
          <a:xfrm>
            <a:off x="7766050" y="1079500"/>
            <a:ext cx="3884962" cy="2138400"/>
          </a:xfrm>
        </p:spPr>
        <p:txBody>
          <a:bodyPr anchor="b">
            <a:noAutofit/>
          </a:bodyPr>
          <a:lstStyle>
            <a:lvl1pPr algn="ctr">
              <a:defRPr/>
            </a:lvl1pPr>
          </a:lstStyle>
          <a:p>
            <a:r>
              <a:rPr lang="en-US" dirty="0"/>
              <a:t>Click to add title</a:t>
            </a:r>
          </a:p>
        </p:txBody>
      </p:sp>
      <p:sp>
        <p:nvSpPr>
          <p:cNvPr id="15" name="Subtitle 2">
            <a:extLst>
              <a:ext uri="{FF2B5EF4-FFF2-40B4-BE49-F238E27FC236}">
                <a16:creationId xmlns:a16="http://schemas.microsoft.com/office/drawing/2014/main" id="{B84917A2-B37A-4655-9D10-50C6FD698FA2}"/>
              </a:ext>
            </a:extLst>
          </p:cNvPr>
          <p:cNvSpPr>
            <a:spLocks noGrp="1"/>
          </p:cNvSpPr>
          <p:nvPr>
            <p:ph type="subTitle" idx="1" hasCustomPrompt="1"/>
          </p:nvPr>
        </p:nvSpPr>
        <p:spPr>
          <a:xfrm>
            <a:off x="7766051" y="4113213"/>
            <a:ext cx="3884961" cy="1655762"/>
          </a:xfrm>
        </p:spPr>
        <p:txBody>
          <a:bodyPr>
            <a:noAutofit/>
          </a:bodyPr>
          <a:lstStyle>
            <a:lvl1pPr marL="0" indent="0" algn="ctr">
              <a:lnSpc>
                <a:spcPct val="90000"/>
              </a:lnSpc>
              <a:buNone/>
              <a:defRPr sz="2400" i="1"/>
            </a:lvl1pPr>
          </a:lstStyle>
          <a:p>
            <a:r>
              <a:rPr lang="en-US" dirty="0"/>
              <a:t>Click to add subtitle</a:t>
            </a:r>
          </a:p>
        </p:txBody>
      </p:sp>
      <p:cxnSp>
        <p:nvCxnSpPr>
          <p:cNvPr id="23" name="Straight Connector 22">
            <a:extLst>
              <a:ext uri="{FF2B5EF4-FFF2-40B4-BE49-F238E27FC236}">
                <a16:creationId xmlns:a16="http://schemas.microsoft.com/office/drawing/2014/main" id="{88EE5317-4FED-4CB5-85EE-6DAD46C28417}"/>
              </a:ext>
              <a:ext uri="{C183D7F6-B498-43B3-948B-1728B52AA6E4}">
                <adec:decorative xmlns:adec="http://schemas.microsoft.com/office/drawing/2017/decorative" val="1"/>
              </a:ext>
            </a:extLst>
          </p:cNvPr>
          <p:cNvCxnSpPr>
            <a:cxnSpLocks/>
          </p:cNvCxnSpPr>
          <p:nvPr userDrawn="1"/>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3B0D3427-2AA8-987B-E83A-494604F72C16}"/>
              </a:ext>
            </a:extLst>
          </p:cNvPr>
          <p:cNvSpPr>
            <a:spLocks noGrp="1"/>
          </p:cNvSpPr>
          <p:nvPr>
            <p:ph type="pic" sz="quarter" idx="13" hasCustomPrompt="1"/>
          </p:nvPr>
        </p:nvSpPr>
        <p:spPr>
          <a:xfrm>
            <a:off x="541338" y="539750"/>
            <a:ext cx="6670675" cy="5759450"/>
          </a:xfrm>
          <a:custGeom>
            <a:avLst/>
            <a:gdLst>
              <a:gd name="connsiteX0" fmla="*/ 6573720 w 6670675"/>
              <a:gd name="connsiteY0" fmla="*/ 0 h 5759450"/>
              <a:gd name="connsiteX1" fmla="*/ 6670675 w 6670675"/>
              <a:gd name="connsiteY1" fmla="*/ 0 h 5759450"/>
              <a:gd name="connsiteX2" fmla="*/ 6670675 w 6670675"/>
              <a:gd name="connsiteY2" fmla="*/ 5759450 h 5759450"/>
              <a:gd name="connsiteX3" fmla="*/ 0 w 6670675"/>
              <a:gd name="connsiteY3" fmla="*/ 5759450 h 5759450"/>
              <a:gd name="connsiteX4" fmla="*/ 0 w 6670675"/>
              <a:gd name="connsiteY4" fmla="*/ 5669502 h 5759450"/>
              <a:gd name="connsiteX5" fmla="*/ 6573720 w 6670675"/>
              <a:gd name="connsiteY5" fmla="*/ 5669502 h 5759450"/>
              <a:gd name="connsiteX6" fmla="*/ 0 w 6670675"/>
              <a:gd name="connsiteY6" fmla="*/ 0 h 5759450"/>
              <a:gd name="connsiteX7" fmla="*/ 6562411 w 6670675"/>
              <a:gd name="connsiteY7" fmla="*/ 0 h 5759450"/>
              <a:gd name="connsiteX8" fmla="*/ 6562411 w 6670675"/>
              <a:gd name="connsiteY8" fmla="*/ 5658193 h 5759450"/>
              <a:gd name="connsiteX9" fmla="*/ 0 w 6670675"/>
              <a:gd name="connsiteY9" fmla="*/ 5658193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0675" h="5759450">
                <a:moveTo>
                  <a:pt x="6573720" y="0"/>
                </a:moveTo>
                <a:lnTo>
                  <a:pt x="6670675" y="0"/>
                </a:lnTo>
                <a:lnTo>
                  <a:pt x="6670675" y="5759450"/>
                </a:lnTo>
                <a:lnTo>
                  <a:pt x="0" y="5759450"/>
                </a:lnTo>
                <a:lnTo>
                  <a:pt x="0" y="5669502"/>
                </a:lnTo>
                <a:lnTo>
                  <a:pt x="6573720" y="5669502"/>
                </a:lnTo>
                <a:close/>
                <a:moveTo>
                  <a:pt x="0" y="0"/>
                </a:moveTo>
                <a:lnTo>
                  <a:pt x="6562411" y="0"/>
                </a:lnTo>
                <a:lnTo>
                  <a:pt x="6562411" y="5658193"/>
                </a:lnTo>
                <a:lnTo>
                  <a:pt x="0" y="5658193"/>
                </a:lnTo>
                <a:close/>
              </a:path>
            </a:pathLst>
          </a:custGeom>
        </p:spPr>
        <p:txBody>
          <a:bodyPr wrap="square">
            <a:noAutofit/>
          </a:bodyPr>
          <a:lstStyle>
            <a:lvl1pPr marL="0" indent="0" algn="ctr">
              <a:buNone/>
              <a:defRPr sz="1800"/>
            </a:lvl1pPr>
          </a:lstStyle>
          <a:p>
            <a:r>
              <a:rPr lang="en-US" dirty="0"/>
              <a:t>Click icon to add photo</a:t>
            </a:r>
          </a:p>
        </p:txBody>
      </p:sp>
      <p:sp>
        <p:nvSpPr>
          <p:cNvPr id="6" name="Frame 5">
            <a:extLst>
              <a:ext uri="{FF2B5EF4-FFF2-40B4-BE49-F238E27FC236}">
                <a16:creationId xmlns:a16="http://schemas.microsoft.com/office/drawing/2014/main" id="{1D4FB6FD-0D78-2F14-EC30-9013875CFD4A}"/>
              </a:ext>
            </a:extLst>
          </p:cNvPr>
          <p:cNvSpPr/>
          <p:nvPr userDrawn="1"/>
        </p:nvSpPr>
        <p:spPr>
          <a:xfrm>
            <a:off x="439938" y="439388"/>
            <a:ext cx="6675120" cy="5769864"/>
          </a:xfrm>
          <a:prstGeom prst="frame">
            <a:avLst>
              <a:gd name="adj1" fmla="val 19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0036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6"/>
            <a:ext cx="10058400" cy="1097280"/>
          </a:xfrm>
        </p:spPr>
        <p:txBody>
          <a:bodyPr wrap="square" anchor="ctr" anchorCtr="0">
            <a:normAutofit/>
          </a:bodyPr>
          <a:lstStyle>
            <a:lvl1pPr algn="ctr">
              <a:defRPr/>
            </a:lvl1pPr>
          </a:lstStyle>
          <a:p>
            <a:pPr algn="ctr"/>
            <a:r>
              <a:rPr lang="en-US" dirty="0"/>
              <a:t>Click to add title</a:t>
            </a:r>
          </a:p>
        </p:txBody>
      </p: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711243" y="2287435"/>
            <a:ext cx="8769514" cy="3768195"/>
          </a:xfrm>
        </p:spPr>
        <p:txBody>
          <a:bodyPr tIns="182880">
            <a:noAutofit/>
          </a:bodyPr>
          <a:lstStyle>
            <a:lvl1pPr marL="283464" indent="-283464">
              <a:lnSpc>
                <a:spcPct val="100000"/>
              </a:lnSpc>
              <a:spcBef>
                <a:spcPts val="1000"/>
              </a:spcBef>
              <a:defRPr sz="1800"/>
            </a:lvl1pPr>
            <a:lvl2pPr marL="283464">
              <a:lnSpc>
                <a:spcPct val="100000"/>
              </a:lnSpc>
              <a:spcBef>
                <a:spcPts val="1000"/>
              </a:spcBef>
              <a:defRPr sz="1800"/>
            </a:lvl2pPr>
            <a:lvl3pPr indent="-283464">
              <a:lnSpc>
                <a:spcPct val="100000"/>
              </a:lnSpc>
              <a:spcBef>
                <a:spcPts val="1000"/>
              </a:spcBef>
              <a:defRPr sz="1800"/>
            </a:lvl3pPr>
            <a:lvl4pPr>
              <a:lnSpc>
                <a:spcPct val="100000"/>
              </a:lnSpc>
              <a:spcBef>
                <a:spcPts val="1000"/>
              </a:spcBef>
              <a:defRPr sz="1800"/>
            </a:lvl4pPr>
            <a:lvl5pPr indent="-283464">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6" name="Rectangle 5">
            <a:extLst>
              <a:ext uri="{FF2B5EF4-FFF2-40B4-BE49-F238E27FC236}">
                <a16:creationId xmlns:a16="http://schemas.microsoft.com/office/drawing/2014/main" id="{2B2C7C83-D77B-1EFF-5877-DB5DF792E80B}"/>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706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Columns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4"/>
            <a:ext cx="10058400" cy="1097280"/>
          </a:xfrm>
        </p:spPr>
        <p:txBody>
          <a:bodyPr wrap="square" anchor="ctr" anchorCtr="0">
            <a:normAutofit/>
          </a:bodyPr>
          <a:lstStyle>
            <a:lvl1pPr algn="ctr">
              <a:defRPr/>
            </a:lvl1pPr>
          </a:lstStyle>
          <a:p>
            <a:pPr algn="ctr"/>
            <a:r>
              <a:rPr lang="en-US" dirty="0"/>
              <a:t>Click to add title</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4"/>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664443" y="2484712"/>
            <a:ext cx="4360507" cy="3605420"/>
          </a:xfrm>
        </p:spPr>
        <p:txBody>
          <a:bodyPr>
            <a:noAutofit/>
          </a:bodyPr>
          <a:lstStyle>
            <a:lvl1pPr marL="0" indent="0">
              <a:lnSpc>
                <a:spcPct val="100000"/>
              </a:lnSpc>
              <a:spcBef>
                <a:spcPts val="1000"/>
              </a:spcBef>
              <a:buNone/>
              <a:defRPr sz="1800" i="0"/>
            </a:lvl1pPr>
            <a:lvl2pPr marL="285750"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buFont typeface="Wingdings" panose="05000000000000000000" pitchFamily="2" charset="2"/>
              <a:buChar cha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6418C0F6-1F2A-74E4-A6C4-914FE336632A}"/>
              </a:ext>
            </a:extLst>
          </p:cNvPr>
          <p:cNvSpPr>
            <a:spLocks noGrp="1"/>
          </p:cNvSpPr>
          <p:nvPr>
            <p:ph sz="quarter" idx="18" hasCustomPrompt="1"/>
          </p:nvPr>
        </p:nvSpPr>
        <p:spPr>
          <a:xfrm>
            <a:off x="6359649" y="2493040"/>
            <a:ext cx="4360507" cy="3605420"/>
          </a:xfrm>
        </p:spPr>
        <p:txBody>
          <a:bodyPr>
            <a:noAutofit/>
          </a:bodyPr>
          <a:lstStyle>
            <a:lvl1pPr marL="0" indent="0">
              <a:lnSpc>
                <a:spcPct val="100000"/>
              </a:lnSpc>
              <a:spcBef>
                <a:spcPts val="1000"/>
              </a:spcBef>
              <a:buNone/>
              <a:defRPr sz="1800" i="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3" name="Rectangle 2">
            <a:extLst>
              <a:ext uri="{FF2B5EF4-FFF2-40B4-BE49-F238E27FC236}">
                <a16:creationId xmlns:a16="http://schemas.microsoft.com/office/drawing/2014/main" id="{C97ED942-AF2B-12D4-2ED4-570ACFD0F4BD}"/>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888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nten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A45527-A259-1C6D-E8B4-514715484B30}"/>
              </a:ext>
              <a:ext uri="{C183D7F6-B498-43B3-948B-1728B52AA6E4}">
                <adec:decorative xmlns:adec="http://schemas.microsoft.com/office/drawing/2017/decorative" val="1"/>
              </a:ext>
            </a:extLst>
          </p:cNvPr>
          <p:cNvSpPr/>
          <p:nvPr userDrawn="1"/>
        </p:nvSpPr>
        <p:spPr>
          <a:xfrm>
            <a:off x="0" y="3245608"/>
            <a:ext cx="12192000" cy="3612392"/>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548640" y="548640"/>
            <a:ext cx="3886200" cy="2304288"/>
          </a:xfrm>
        </p:spPr>
        <p:txBody>
          <a:bodyPr wrap="square" anchor="ctr" anchorCtr="0">
            <a:normAutofit/>
          </a:bodyPr>
          <a:lstStyle>
            <a:lvl1pPr algn="ctr">
              <a:defRPr/>
            </a:lvl1pPr>
          </a:lstStyle>
          <a:p>
            <a:pPr algn="ctr"/>
            <a:r>
              <a:rPr lang="en-US" dirty="0"/>
              <a:t>Click to add title</a:t>
            </a:r>
          </a:p>
        </p:txBody>
      </p:sp>
      <p:sp>
        <p:nvSpPr>
          <p:cNvPr id="4" name="Content Placeholder 3">
            <a:extLst>
              <a:ext uri="{FF2B5EF4-FFF2-40B4-BE49-F238E27FC236}">
                <a16:creationId xmlns:a16="http://schemas.microsoft.com/office/drawing/2014/main" id="{FE4ACBDB-D54B-994A-AD88-E89D37245FAD}"/>
              </a:ext>
            </a:extLst>
          </p:cNvPr>
          <p:cNvSpPr>
            <a:spLocks noGrp="1"/>
          </p:cNvSpPr>
          <p:nvPr>
            <p:ph sz="quarter" idx="17" hasCustomPrompt="1"/>
          </p:nvPr>
        </p:nvSpPr>
        <p:spPr>
          <a:xfrm>
            <a:off x="5534660" y="548641"/>
            <a:ext cx="6130625" cy="2304288"/>
          </a:xfrm>
        </p:spPr>
        <p:txBody>
          <a:bodyPr anchor="ctr">
            <a:noAutofit/>
          </a:bodyPr>
          <a:lstStyle>
            <a:lvl1pPr marL="512064" indent="-512064">
              <a:lnSpc>
                <a:spcPct val="100000"/>
              </a:lnSpc>
              <a:spcBef>
                <a:spcPts val="1000"/>
              </a:spcBef>
              <a:buClr>
                <a:schemeClr val="accent5">
                  <a:lumMod val="60000"/>
                  <a:lumOff val="40000"/>
                </a:schemeClr>
              </a:buClr>
              <a:buFont typeface="+mj-lt"/>
              <a:buAutoNum type="arabicPeriod"/>
              <a:defRPr sz="1800"/>
            </a:lvl1pPr>
            <a:lvl2pPr marL="702900" indent="-342900">
              <a:lnSpc>
                <a:spcPct val="100000"/>
              </a:lnSpc>
              <a:spcBef>
                <a:spcPts val="1000"/>
              </a:spcBef>
              <a:buClr>
                <a:schemeClr val="accent5">
                  <a:lumMod val="60000"/>
                  <a:lumOff val="40000"/>
                </a:schemeClr>
              </a:buClr>
              <a:buFont typeface="+mj-lt"/>
              <a:buAutoNum type="arabicPeriod"/>
              <a:defRPr sz="1800"/>
            </a:lvl2pPr>
            <a:lvl3pPr marL="1139436" indent="-342900">
              <a:lnSpc>
                <a:spcPct val="100000"/>
              </a:lnSpc>
              <a:spcBef>
                <a:spcPts val="1000"/>
              </a:spcBef>
              <a:buClr>
                <a:schemeClr val="accent5">
                  <a:lumMod val="60000"/>
                  <a:lumOff val="40000"/>
                </a:schemeClr>
              </a:buClr>
              <a:buFont typeface="+mj-lt"/>
              <a:buAutoNum type="arabicPeriod"/>
              <a:defRPr sz="1800"/>
            </a:lvl3pPr>
            <a:lvl4pPr marL="1422900" indent="-342900">
              <a:lnSpc>
                <a:spcPct val="100000"/>
              </a:lnSpc>
              <a:spcBef>
                <a:spcPts val="1000"/>
              </a:spcBef>
              <a:buClr>
                <a:schemeClr val="accent5">
                  <a:lumMod val="60000"/>
                  <a:lumOff val="40000"/>
                </a:schemeClr>
              </a:buClr>
              <a:buFont typeface="+mj-lt"/>
              <a:buAutoNum type="arabicPeriod"/>
              <a:defRPr sz="1800"/>
            </a:lvl4pPr>
            <a:lvl5pPr marL="1859436" indent="-342900">
              <a:lnSpc>
                <a:spcPct val="100000"/>
              </a:lnSpc>
              <a:spcBef>
                <a:spcPts val="1000"/>
              </a:spcBef>
              <a:buClr>
                <a:schemeClr val="accent5">
                  <a:lumMod val="60000"/>
                  <a:lumOff val="40000"/>
                </a:schemeClr>
              </a:buClr>
              <a:buFont typeface="+mj-lt"/>
              <a:buAutoNum type="arabi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ED8447B1-F82E-026F-7FF0-7E95D361E7A9}"/>
              </a:ext>
            </a:extLst>
          </p:cNvPr>
          <p:cNvSpPr>
            <a:spLocks noGrp="1"/>
          </p:cNvSpPr>
          <p:nvPr>
            <p:ph sz="quarter" idx="18" hasCustomPrompt="1"/>
          </p:nvPr>
        </p:nvSpPr>
        <p:spPr>
          <a:xfrm>
            <a:off x="5520387" y="3735238"/>
            <a:ext cx="6130625" cy="2574120"/>
          </a:xfrm>
        </p:spPr>
        <p:txBody>
          <a:bodyPr>
            <a:noAutofit/>
          </a:bodyPr>
          <a:lstStyle>
            <a:lvl1pPr marL="0" indent="0">
              <a:lnSpc>
                <a:spcPct val="100000"/>
              </a:lnSpc>
              <a:spcBef>
                <a:spcPts val="1000"/>
              </a:spcBef>
              <a:buNone/>
              <a:defRPr sz="180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indent="-283464">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cxnSp>
        <p:nvCxnSpPr>
          <p:cNvPr id="2" name="Straight Connector 1">
            <a:extLst>
              <a:ext uri="{FF2B5EF4-FFF2-40B4-BE49-F238E27FC236}">
                <a16:creationId xmlns:a16="http://schemas.microsoft.com/office/drawing/2014/main" id="{C476BAB9-3D46-228B-0268-9918F152492E}"/>
              </a:ext>
              <a:ext uri="{C183D7F6-B498-43B3-948B-1728B52AA6E4}">
                <adec:decorative xmlns:adec="http://schemas.microsoft.com/office/drawing/2017/decorative" val="1"/>
              </a:ext>
            </a:extLst>
          </p:cNvPr>
          <p:cNvCxnSpPr>
            <a:cxnSpLocks/>
          </p:cNvCxnSpPr>
          <p:nvPr userDrawn="1"/>
        </p:nvCxnSpPr>
        <p:spPr>
          <a:xfrm rot="5400000">
            <a:off x="4714750" y="16916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79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2262EB2-92F3-45D5-977D-A254F9DC45B3}"/>
              </a:ext>
            </a:extLst>
          </p:cNvPr>
          <p:cNvSpPr>
            <a:spLocks noGrp="1"/>
          </p:cNvSpPr>
          <p:nvPr>
            <p:ph type="title" hasCustomPrompt="1"/>
          </p:nvPr>
        </p:nvSpPr>
        <p:spPr>
          <a:xfrm>
            <a:off x="4984750" y="548640"/>
            <a:ext cx="6120000" cy="1371600"/>
          </a:xfrm>
        </p:spPr>
        <p:txBody>
          <a:bodyPr anchor="b" anchorCtr="0">
            <a:noAutofit/>
          </a:bodyPr>
          <a:lstStyle>
            <a:lvl1pPr algn="ctr">
              <a:defRPr/>
            </a:lvl1pPr>
          </a:lstStyle>
          <a:p>
            <a:pPr algn="ctr"/>
            <a:r>
              <a:rPr lang="en-US" dirty="0"/>
              <a:t>Click to add title</a:t>
            </a:r>
          </a:p>
        </p:txBody>
      </p:sp>
      <p:sp>
        <p:nvSpPr>
          <p:cNvPr id="42" name="Picture Placeholder 7">
            <a:extLst>
              <a:ext uri="{FF2B5EF4-FFF2-40B4-BE49-F238E27FC236}">
                <a16:creationId xmlns:a16="http://schemas.microsoft.com/office/drawing/2014/main" id="{08B7B76C-AD95-41C0-859E-9A612EE3EB69}"/>
              </a:ext>
            </a:extLst>
          </p:cNvPr>
          <p:cNvSpPr>
            <a:spLocks noGrp="1"/>
          </p:cNvSpPr>
          <p:nvPr>
            <p:ph type="pic" sz="quarter" idx="13" hasCustomPrompt="1"/>
          </p:nvPr>
        </p:nvSpPr>
        <p:spPr>
          <a:xfrm>
            <a:off x="0" y="0"/>
            <a:ext cx="3870325" cy="6858000"/>
          </a:xfrm>
        </p:spPr>
        <p:txBody>
          <a:bodyPr>
            <a:normAutofit/>
          </a:bodyPr>
          <a:lstStyle>
            <a:lvl1pPr marL="0" indent="0" algn="ctr">
              <a:buNone/>
              <a:defRPr sz="1800"/>
            </a:lvl1pPr>
          </a:lstStyle>
          <a:p>
            <a:r>
              <a:rPr lang="en-US" dirty="0"/>
              <a:t>Click icon to add photo</a:t>
            </a:r>
          </a:p>
        </p:txBody>
      </p:sp>
      <p:cxnSp>
        <p:nvCxnSpPr>
          <p:cNvPr id="37" name="Straight Connector 36">
            <a:extLst>
              <a:ext uri="{FF2B5EF4-FFF2-40B4-BE49-F238E27FC236}">
                <a16:creationId xmlns:a16="http://schemas.microsoft.com/office/drawing/2014/main" id="{FAF4E51F-526D-47C7-B091-D47773C1FEB8}"/>
              </a:ext>
              <a:ext uri="{C183D7F6-B498-43B3-948B-1728B52AA6E4}">
                <adec:decorative xmlns:adec="http://schemas.microsoft.com/office/drawing/2017/decorative" val="1"/>
              </a:ext>
            </a:extLst>
          </p:cNvPr>
          <p:cNvCxnSpPr>
            <a:cxnSpLocks/>
          </p:cNvCxnSpPr>
          <p:nvPr userDrawn="1"/>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E4FE061B-0356-4C6F-A2CA-12D48BE34A15}"/>
              </a:ext>
            </a:extLst>
          </p:cNvPr>
          <p:cNvSpPr>
            <a:spLocks noGrp="1"/>
          </p:cNvSpPr>
          <p:nvPr>
            <p:ph idx="1" hasCustomPrompt="1"/>
          </p:nvPr>
        </p:nvSpPr>
        <p:spPr>
          <a:xfrm>
            <a:off x="4984750" y="2759076"/>
            <a:ext cx="6121400" cy="3009899"/>
          </a:xfrm>
        </p:spPr>
        <p:txBody>
          <a:bodyPr>
            <a:noAutofit/>
          </a:bodyPr>
          <a:lstStyle>
            <a:lvl1pPr marL="0" indent="0">
              <a:lnSpc>
                <a:spcPct val="100000"/>
              </a:lnSpc>
              <a:spcBef>
                <a:spcPts val="1000"/>
              </a:spcBef>
              <a:buNone/>
              <a:defRPr sz="1800"/>
            </a:lvl1pPr>
            <a:lvl2pPr>
              <a:lnSpc>
                <a:spcPct val="100000"/>
              </a:lnSpc>
              <a:spcBef>
                <a:spcPts val="1000"/>
              </a:spcBef>
              <a:defRPr sz="1800"/>
            </a:lvl2pPr>
            <a:lvl3pPr>
              <a:lnSpc>
                <a:spcPct val="100000"/>
              </a:lnSpc>
              <a:spcBef>
                <a:spcPts val="1000"/>
              </a:spcBef>
              <a:defRPr sz="1800"/>
            </a:lvl3pPr>
            <a:lvl4pPr>
              <a:lnSpc>
                <a:spcPct val="100000"/>
              </a:lnSpc>
              <a:spcBef>
                <a:spcPts val="1000"/>
              </a:spcBef>
              <a:defRPr sz="1800"/>
            </a:lvl4pPr>
            <a:lvl5pPr>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9" name="Date Placeholder 3">
            <a:extLst>
              <a:ext uri="{FF2B5EF4-FFF2-40B4-BE49-F238E27FC236}">
                <a16:creationId xmlns:a16="http://schemas.microsoft.com/office/drawing/2014/main" id="{C9AB8836-3239-49B5-AB6F-4AF85F1F0654}"/>
              </a:ext>
            </a:extLst>
          </p:cNvPr>
          <p:cNvSpPr>
            <a:spLocks noGrp="1"/>
          </p:cNvSpPr>
          <p:nvPr>
            <p:ph type="dt" sz="half" idx="10"/>
          </p:nvPr>
        </p:nvSpPr>
        <p:spPr>
          <a:xfrm>
            <a:off x="541338" y="6401999"/>
            <a:ext cx="2206625" cy="369332"/>
          </a:xfrm>
        </p:spPr>
        <p:txBody>
          <a:bodyPr/>
          <a:lstStyle>
            <a:lvl1pPr>
              <a:defRPr>
                <a:effectLst>
                  <a:outerShdw blurRad="38100" dist="38100" dir="2700000" algn="tl">
                    <a:srgbClr val="000000">
                      <a:alpha val="43137"/>
                    </a:srgbClr>
                  </a:outerShdw>
                </a:effectLst>
              </a:defRPr>
            </a:lvl1pPr>
          </a:lstStyle>
          <a:p>
            <a:r>
              <a:rPr lang="en-US">
                <a:solidFill>
                  <a:srgbClr val="FFFFFF"/>
                </a:solidFill>
              </a:rPr>
              <a:t>20XX</a:t>
            </a:r>
            <a:endParaRPr lang="en-US" dirty="0">
              <a:solidFill>
                <a:srgbClr val="FFFFFF"/>
              </a:solidFill>
            </a:endParaRPr>
          </a:p>
        </p:txBody>
      </p:sp>
      <p:sp>
        <p:nvSpPr>
          <p:cNvPr id="40" name="Footer Placeholder 4">
            <a:extLst>
              <a:ext uri="{FF2B5EF4-FFF2-40B4-BE49-F238E27FC236}">
                <a16:creationId xmlns:a16="http://schemas.microsoft.com/office/drawing/2014/main" id="{77EAD6AC-E509-49A1-8E38-1CABD458AA0F}"/>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41" name="Slide Number Placeholder 5">
            <a:extLst>
              <a:ext uri="{FF2B5EF4-FFF2-40B4-BE49-F238E27FC236}">
                <a16:creationId xmlns:a16="http://schemas.microsoft.com/office/drawing/2014/main" id="{B689B03B-F230-4530-8C09-EFB8172382F2}"/>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146044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20218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745F42-F11E-4295-BA16-71120E66B951}"/>
              </a:ext>
              <a:ext uri="{C183D7F6-B498-43B3-948B-1728B52AA6E4}">
                <adec:decorative xmlns:adec="http://schemas.microsoft.com/office/drawing/2017/decorative" val="1"/>
              </a:ext>
            </a:extLst>
          </p:cNvPr>
          <p:cNvSpPr/>
          <p:nvPr userDrawn="1"/>
        </p:nvSpPr>
        <p:spPr>
          <a:xfrm>
            <a:off x="0" y="2980706"/>
            <a:ext cx="12192000" cy="38772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3036F7FC-6006-4472-BC70-30C283ABC126}"/>
              </a:ext>
            </a:extLst>
          </p:cNvPr>
          <p:cNvSpPr>
            <a:spLocks noGrp="1"/>
          </p:cNvSpPr>
          <p:nvPr>
            <p:ph type="title" hasCustomPrompt="1"/>
          </p:nvPr>
        </p:nvSpPr>
        <p:spPr>
          <a:xfrm>
            <a:off x="540988" y="540000"/>
            <a:ext cx="3884962" cy="2011680"/>
          </a:xfrm>
        </p:spPr>
        <p:txBody>
          <a:bodyPr anchor="ctr" anchorCtr="0"/>
          <a:lstStyle>
            <a:lvl1pPr algn="ctr">
              <a:defRPr/>
            </a:lvl1pPr>
          </a:lstStyle>
          <a:p>
            <a:pPr algn="ctr"/>
            <a:r>
              <a:rPr lang="en-US" dirty="0"/>
              <a:t>Click to add title</a:t>
            </a:r>
          </a:p>
        </p:txBody>
      </p:sp>
      <p:cxnSp>
        <p:nvCxnSpPr>
          <p:cNvPr id="8" name="Straight Connector 7">
            <a:extLst>
              <a:ext uri="{FF2B5EF4-FFF2-40B4-BE49-F238E27FC236}">
                <a16:creationId xmlns:a16="http://schemas.microsoft.com/office/drawing/2014/main" id="{3265A73B-104E-43C7-BBEC-C2B3D52E1C21}"/>
              </a:ext>
              <a:ext uri="{C183D7F6-B498-43B3-948B-1728B52AA6E4}">
                <adec:decorative xmlns:adec="http://schemas.microsoft.com/office/drawing/2017/decorative" val="1"/>
              </a:ext>
            </a:extLst>
          </p:cNvPr>
          <p:cNvCxnSpPr>
            <a:cxnSpLocks/>
          </p:cNvCxnSpPr>
          <p:nvPr userDrawn="1"/>
        </p:nvCxnSpPr>
        <p:spPr>
          <a:xfrm rot="5400000">
            <a:off x="4714750" y="154584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E0F1ED-567A-464B-A7AB-53B58F510B08}"/>
              </a:ext>
            </a:extLst>
          </p:cNvPr>
          <p:cNvSpPr>
            <a:spLocks noGrp="1"/>
          </p:cNvSpPr>
          <p:nvPr>
            <p:ph idx="1" hasCustomPrompt="1"/>
          </p:nvPr>
        </p:nvSpPr>
        <p:spPr>
          <a:xfrm>
            <a:off x="5543552" y="540000"/>
            <a:ext cx="6107460" cy="2011680"/>
          </a:xfrm>
        </p:spPr>
        <p:txBody>
          <a:bodyPr anchor="ctr">
            <a:normAutofit/>
          </a:bodyPr>
          <a:lstStyle>
            <a:lvl1pPr marL="0" indent="0" algn="l">
              <a:lnSpc>
                <a:spcPct val="100000"/>
              </a:lnSpc>
              <a:buNone/>
              <a:defRPr sz="1800"/>
            </a:lvl1pPr>
            <a:lvl2pPr>
              <a:defRPr sz="1800"/>
            </a:lvl2pPr>
            <a:lvl3pPr marL="720000" indent="0">
              <a:buNone/>
              <a:defRPr sz="1800"/>
            </a:lvl3pPr>
            <a:lvl4pPr>
              <a:defRPr sz="1800"/>
            </a:lvl4pPr>
            <a:lvl5pPr marL="14400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4" name="Table Placeholder 3">
            <a:extLst>
              <a:ext uri="{FF2B5EF4-FFF2-40B4-BE49-F238E27FC236}">
                <a16:creationId xmlns:a16="http://schemas.microsoft.com/office/drawing/2014/main" id="{EBDB4AB8-A251-1D19-89FE-D1E389DC72CE}"/>
              </a:ext>
            </a:extLst>
          </p:cNvPr>
          <p:cNvSpPr>
            <a:spLocks noGrp="1"/>
          </p:cNvSpPr>
          <p:nvPr>
            <p:ph type="tbl" sz="quarter" idx="13" hasCustomPrompt="1"/>
          </p:nvPr>
        </p:nvSpPr>
        <p:spPr>
          <a:xfrm>
            <a:off x="540988" y="3487738"/>
            <a:ext cx="11110023" cy="2486025"/>
          </a:xfrm>
        </p:spPr>
        <p:txBody>
          <a:bodyPr/>
          <a:lstStyle>
            <a:lvl1pPr>
              <a:defRPr/>
            </a:lvl1pPr>
          </a:lstStyle>
          <a:p>
            <a:r>
              <a:rPr lang="en-US" dirty="0"/>
              <a:t>Click icon to insert table</a:t>
            </a:r>
          </a:p>
        </p:txBody>
      </p:sp>
      <p:sp>
        <p:nvSpPr>
          <p:cNvPr id="15" name="Date Placeholder 3">
            <a:extLst>
              <a:ext uri="{FF2B5EF4-FFF2-40B4-BE49-F238E27FC236}">
                <a16:creationId xmlns:a16="http://schemas.microsoft.com/office/drawing/2014/main" id="{F23808ED-A697-419E-B2B9-925BC80462D9}"/>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6" name="Footer Placeholder 4">
            <a:extLst>
              <a:ext uri="{FF2B5EF4-FFF2-40B4-BE49-F238E27FC236}">
                <a16:creationId xmlns:a16="http://schemas.microsoft.com/office/drawing/2014/main" id="{82CBC00E-8DBE-41F7-B5EC-A273F7184936}"/>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7" name="Slide Number Placeholder 5">
            <a:extLst>
              <a:ext uri="{FF2B5EF4-FFF2-40B4-BE49-F238E27FC236}">
                <a16:creationId xmlns:a16="http://schemas.microsoft.com/office/drawing/2014/main" id="{EC8BA04E-DB40-4D07-9B73-37122A90229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174674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80A73D-6706-8DB1-BAA5-9EC91EF6D306}"/>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7091677" y="548640"/>
            <a:ext cx="4663440" cy="1371600"/>
          </a:xfrm>
        </p:spPr>
        <p:txBody>
          <a:bodyPr wrap="square" anchor="b" anchorCtr="0">
            <a:normAutofit/>
          </a:bodyPr>
          <a:lstStyle>
            <a:lvl1pPr algn="ctr">
              <a:defRPr/>
            </a:lvl1pPr>
          </a:lstStyle>
          <a:p>
            <a:pPr algn="ctr"/>
            <a:r>
              <a:rPr lang="en-US" dirty="0"/>
              <a:t>Click to add title</a:t>
            </a:r>
          </a:p>
        </p:txBody>
      </p:sp>
      <p:sp>
        <p:nvSpPr>
          <p:cNvPr id="3" name="Content Placeholder 3">
            <a:extLst>
              <a:ext uri="{FF2B5EF4-FFF2-40B4-BE49-F238E27FC236}">
                <a16:creationId xmlns:a16="http://schemas.microsoft.com/office/drawing/2014/main" id="{6A2E018F-B83F-5D9E-94F4-2B1C285CED13}"/>
              </a:ext>
            </a:extLst>
          </p:cNvPr>
          <p:cNvSpPr>
            <a:spLocks noGrp="1"/>
          </p:cNvSpPr>
          <p:nvPr>
            <p:ph sz="quarter" idx="19" hasCustomPrompt="1"/>
          </p:nvPr>
        </p:nvSpPr>
        <p:spPr>
          <a:xfrm>
            <a:off x="548640" y="548640"/>
            <a:ext cx="5575300" cy="5656016"/>
          </a:xfrm>
        </p:spPr>
        <p:txBody>
          <a:bodyPr>
            <a:noAutofit/>
          </a:bodyPr>
          <a:lstStyle>
            <a:lvl1pPr marL="283464" indent="-283464">
              <a:spcBef>
                <a:spcPts val="500"/>
              </a:spcBef>
              <a:defRPr sz="1800"/>
            </a:lvl1pPr>
            <a:lvl2pPr marL="283464">
              <a:spcBef>
                <a:spcPts val="500"/>
              </a:spcBef>
              <a:defRPr sz="1800"/>
            </a:lvl2pPr>
            <a:lvl3pPr marL="685800" indent="-283464">
              <a:spcBef>
                <a:spcPts val="500"/>
              </a:spcBef>
              <a:defRPr sz="1800"/>
            </a:lvl3pPr>
            <a:lvl4pPr marL="685800">
              <a:spcBef>
                <a:spcPts val="500"/>
              </a:spcBef>
              <a:defRPr sz="1800"/>
            </a:lvl4pPr>
            <a:lvl5pPr marL="1143000" indent="-283464">
              <a:spcBef>
                <a:spcPts val="5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2266A202-7CFD-8B3B-C33C-D85F06445EC8}"/>
              </a:ext>
            </a:extLst>
          </p:cNvPr>
          <p:cNvSpPr>
            <a:spLocks noGrp="1"/>
          </p:cNvSpPr>
          <p:nvPr>
            <p:ph sz="quarter" idx="18" hasCustomPrompt="1"/>
          </p:nvPr>
        </p:nvSpPr>
        <p:spPr>
          <a:xfrm>
            <a:off x="7091676" y="2751236"/>
            <a:ext cx="4663440" cy="3453420"/>
          </a:xfrm>
        </p:spPr>
        <p:txBody>
          <a:bodyPr lIns="137160">
            <a:noAutofit/>
          </a:bodyPr>
          <a:lstStyle>
            <a:lvl1pPr marL="342900" indent="-342900">
              <a:spcBef>
                <a:spcPts val="1000"/>
              </a:spcBef>
              <a:buClr>
                <a:schemeClr val="accent5">
                  <a:lumMod val="60000"/>
                  <a:lumOff val="40000"/>
                </a:schemeClr>
              </a:buClr>
              <a:buFont typeface="+mj-lt"/>
              <a:buAutoNum type="arabicPeriod"/>
              <a:defRPr sz="1800"/>
            </a:lvl1pPr>
            <a:lvl2pPr marL="702900" indent="-342900">
              <a:spcBef>
                <a:spcPts val="1000"/>
              </a:spcBef>
              <a:buClr>
                <a:schemeClr val="accent5">
                  <a:lumMod val="60000"/>
                  <a:lumOff val="40000"/>
                </a:schemeClr>
              </a:buClr>
              <a:buFont typeface="+mj-lt"/>
              <a:buAutoNum type="arabicPeriod"/>
              <a:defRPr sz="1800"/>
            </a:lvl2pPr>
            <a:lvl3pPr marL="1139436" indent="-342900">
              <a:spcBef>
                <a:spcPts val="1000"/>
              </a:spcBef>
              <a:buClr>
                <a:schemeClr val="accent5">
                  <a:lumMod val="60000"/>
                  <a:lumOff val="40000"/>
                </a:schemeClr>
              </a:buClr>
              <a:buFont typeface="+mj-lt"/>
              <a:buAutoNum type="arabicPeriod"/>
              <a:defRPr sz="1800"/>
            </a:lvl3pPr>
            <a:lvl4pPr marL="1422900" indent="-342900">
              <a:spcBef>
                <a:spcPts val="1000"/>
              </a:spcBef>
              <a:buClr>
                <a:schemeClr val="accent5">
                  <a:lumMod val="60000"/>
                  <a:lumOff val="40000"/>
                </a:schemeClr>
              </a:buClr>
              <a:buFont typeface="+mj-lt"/>
              <a:buAutoNum type="arabicPeriod"/>
              <a:defRPr sz="1800"/>
            </a:lvl4pPr>
            <a:lvl5pPr marL="1859436" indent="-342900">
              <a:spcBef>
                <a:spcPts val="1000"/>
              </a:spcBef>
              <a:buClr>
                <a:schemeClr val="accent5">
                  <a:lumMod val="60000"/>
                  <a:lumOff val="40000"/>
                </a:schemeClr>
              </a:buClr>
              <a:buFont typeface="+mj-lt"/>
              <a:buAutoNum type="arabi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cxnSp>
        <p:nvCxnSpPr>
          <p:cNvPr id="8" name="Straight Connector 7">
            <a:extLst>
              <a:ext uri="{FF2B5EF4-FFF2-40B4-BE49-F238E27FC236}">
                <a16:creationId xmlns:a16="http://schemas.microsoft.com/office/drawing/2014/main" id="{10EFDB4E-BF6D-A408-5BC2-566CFAECDB4A}"/>
              </a:ext>
              <a:ext uri="{C183D7F6-B498-43B3-948B-1728B52AA6E4}">
                <adec:decorative xmlns:adec="http://schemas.microsoft.com/office/drawing/2017/decorative" val="1"/>
              </a:ext>
            </a:extLst>
          </p:cNvPr>
          <p:cNvCxnSpPr>
            <a:cxnSpLocks/>
          </p:cNvCxnSpPr>
          <p:nvPr userDrawn="1"/>
        </p:nvCxnSpPr>
        <p:spPr>
          <a:xfrm>
            <a:off x="914673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5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ABF0D4-6E3E-4B6A-9402-0B1819B2EA41}"/>
              </a:ext>
            </a:extLst>
          </p:cNvPr>
          <p:cNvSpPr>
            <a:spLocks noGrp="1"/>
          </p:cNvSpPr>
          <p:nvPr>
            <p:ph type="title" hasCustomPrompt="1"/>
          </p:nvPr>
        </p:nvSpPr>
        <p:spPr>
          <a:xfrm>
            <a:off x="1066800" y="548640"/>
            <a:ext cx="10058400" cy="1097280"/>
          </a:xfrm>
        </p:spPr>
        <p:txBody>
          <a:bodyPr wrap="square" anchor="ctr" anchorCtr="0">
            <a:noAutofit/>
          </a:bodyPr>
          <a:lstStyle>
            <a:lvl1pPr algn="ctr">
              <a:defRPr/>
            </a:lvl1pPr>
          </a:lstStyle>
          <a:p>
            <a:pPr algn="ctr"/>
            <a:r>
              <a:rPr lang="en-US" dirty="0"/>
              <a:t>Click to add title</a:t>
            </a:r>
          </a:p>
        </p:txBody>
      </p:sp>
      <p:cxnSp>
        <p:nvCxnSpPr>
          <p:cNvPr id="7" name="Straight Connector 6">
            <a:extLst>
              <a:ext uri="{FF2B5EF4-FFF2-40B4-BE49-F238E27FC236}">
                <a16:creationId xmlns:a16="http://schemas.microsoft.com/office/drawing/2014/main" id="{5DAB4820-09C0-4A6A-9DEF-D377D04A2CE8}"/>
              </a:ext>
              <a:ext uri="{C183D7F6-B498-43B3-948B-1728B52AA6E4}">
                <adec:decorative xmlns:adec="http://schemas.microsoft.com/office/drawing/2017/decorative" val="1"/>
              </a:ext>
            </a:extLst>
          </p:cNvPr>
          <p:cNvCxnSpPr>
            <a:cxnSpLocks/>
          </p:cNvCxnSpPr>
          <p:nvPr userDrawn="1"/>
        </p:nvCxnSpPr>
        <p:spPr>
          <a:xfrm>
            <a:off x="5819649" y="18288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D6B5DAE-9335-B3AD-445C-296C2E06A2AD}"/>
              </a:ext>
            </a:extLst>
          </p:cNvPr>
          <p:cNvSpPr>
            <a:spLocks noGrp="1"/>
          </p:cNvSpPr>
          <p:nvPr>
            <p:ph sz="quarter" idx="14" hasCustomPrompt="1"/>
          </p:nvPr>
        </p:nvSpPr>
        <p:spPr>
          <a:xfrm>
            <a:off x="882650" y="2441575"/>
            <a:ext cx="10058400" cy="3450265"/>
          </a:xfrm>
        </p:spPr>
        <p:txBody>
          <a:bodyPr/>
          <a:lstStyle>
            <a:lvl1pPr marL="283464" indent="-283464">
              <a:defRPr/>
            </a:lvl1pPr>
            <a:lvl2pPr marL="283464" indent="0">
              <a:defRPr/>
            </a:lvl2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75B58DA2-1433-4624-A301-D9496CB28975}"/>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9" name="Footer Placeholder 4">
            <a:extLst>
              <a:ext uri="{FF2B5EF4-FFF2-40B4-BE49-F238E27FC236}">
                <a16:creationId xmlns:a16="http://schemas.microsoft.com/office/drawing/2014/main" id="{428E4701-5991-4858-AE71-47400E64FE23}"/>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0" name="Slide Number Placeholder 5">
            <a:extLst>
              <a:ext uri="{FF2B5EF4-FFF2-40B4-BE49-F238E27FC236}">
                <a16:creationId xmlns:a16="http://schemas.microsoft.com/office/drawing/2014/main" id="{AC430A52-01FF-4B61-8B7A-C60A8D06B2A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3687487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2585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552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5845349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7718031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7916364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582173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0774270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6968134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7A5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6885233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Ls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hyperlink" Target="https://www.greenburialcouncil.org/the-catholic-church-and-green-burial.html" TargetMode="External"/><Relationship Id="rId3" Type="http://schemas.openxmlformats.org/officeDocument/2006/relationships/hyperlink" Target="https://www.dioceseofscranton.org/embracing-sustainability-diocese-of-scranton-to-allow-green-burials/" TargetMode="External"/><Relationship Id="rId7" Type="http://schemas.openxmlformats.org/officeDocument/2006/relationships/hyperlink" Target="https://www.americamagazine.org/faith/2022/10/13/conservation-cemeteries-catholic-death-burial-24394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catholicnewsagency.com/news/257969/what-is-green-burial-and-does-the-catholic-church-allow-it" TargetMode="External"/><Relationship Id="rId5" Type="http://schemas.openxmlformats.org/officeDocument/2006/relationships/hyperlink" Target="https://www.lorettocommunity.org/simple-beauty-enhances-first-green-burial-at-motherhouse/" TargetMode="External"/><Relationship Id="rId4" Type="http://schemas.openxmlformats.org/officeDocument/2006/relationships/hyperlink" Target="https://www.lorettocommunity.org/sing-alleluia-to-our-god-loretto-natural-burial-practices/" TargetMode="External"/><Relationship Id="rId9" Type="http://schemas.openxmlformats.org/officeDocument/2006/relationships/hyperlink" Target="https://www.greenburialcouncil.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niffenfuneralhome.com/pennsylvania-green-burial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neilreganfuneralhome.com/green-funeral.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3" name="Freeform: Shape 12">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5" name="Freeform: Shape 14">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8" name="Rectangle 17">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Burial | Funeral Consumers Alliance of Los Angeles">
            <a:extLst>
              <a:ext uri="{FF2B5EF4-FFF2-40B4-BE49-F238E27FC236}">
                <a16:creationId xmlns:a16="http://schemas.microsoft.com/office/drawing/2014/main" id="{F5625678-CC96-0119-0E1F-46007F9623F1}"/>
              </a:ext>
            </a:extLst>
          </p:cNvPr>
          <p:cNvPicPr>
            <a:picLocks noChangeAspect="1"/>
          </p:cNvPicPr>
          <p:nvPr/>
        </p:nvPicPr>
        <p:blipFill>
          <a:blip r:embed="rId3"/>
          <a:srcRect t="6728" r="-1" b="11729"/>
          <a:stretch/>
        </p:blipFill>
        <p:spPr>
          <a:xfrm>
            <a:off x="20" y="10"/>
            <a:ext cx="12188932" cy="6857990"/>
          </a:xfrm>
          <a:prstGeom prst="rect">
            <a:avLst/>
          </a:prstGeom>
        </p:spPr>
      </p:pic>
      <p:sp>
        <p:nvSpPr>
          <p:cNvPr id="20" name="Rectangle 19">
            <a:extLst>
              <a:ext uri="{FF2B5EF4-FFF2-40B4-BE49-F238E27FC236}">
                <a16:creationId xmlns:a16="http://schemas.microsoft.com/office/drawing/2014/main" id="{2A079D24-860A-4799-B3AE-658D4F136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6325"/>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a:xfrm>
            <a:off x="1085852" y="2615520"/>
            <a:ext cx="10020298" cy="965237"/>
          </a:xfrm>
        </p:spPr>
        <p:txBody>
          <a:bodyPr vert="horz" lIns="0" tIns="0" rIns="0" bIns="0" rtlCol="0" anchor="b" anchorCtr="0">
            <a:normAutofit/>
          </a:bodyPr>
          <a:lstStyle/>
          <a:p>
            <a:r>
              <a:rPr lang="en-US" sz="3200" dirty="0">
                <a:solidFill>
                  <a:srgbClr val="FFFFFF"/>
                </a:solidFill>
              </a:rPr>
              <a:t>Green Burials</a:t>
            </a:r>
          </a:p>
        </p:txBody>
      </p:sp>
      <p:cxnSp>
        <p:nvCxnSpPr>
          <p:cNvPr id="22" name="Straight Connector 21">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FF29-F210-5726-D289-A9BF85CF4974}"/>
              </a:ext>
            </a:extLst>
          </p:cNvPr>
          <p:cNvSpPr>
            <a:spLocks noGrp="1"/>
          </p:cNvSpPr>
          <p:nvPr>
            <p:ph type="ctrTitle"/>
          </p:nvPr>
        </p:nvSpPr>
        <p:spPr/>
        <p:txBody>
          <a:bodyPr/>
          <a:lstStyle/>
          <a:p>
            <a:r>
              <a:rPr lang="en-US" dirty="0"/>
              <a:t>How is the Burial Different?</a:t>
            </a:r>
          </a:p>
        </p:txBody>
      </p:sp>
      <p:sp>
        <p:nvSpPr>
          <p:cNvPr id="3" name="Subtitle 2">
            <a:extLst>
              <a:ext uri="{FF2B5EF4-FFF2-40B4-BE49-F238E27FC236}">
                <a16:creationId xmlns:a16="http://schemas.microsoft.com/office/drawing/2014/main" id="{AF981C3F-BF5C-EA4D-8C13-545D0232E35D}"/>
              </a:ext>
            </a:extLst>
          </p:cNvPr>
          <p:cNvSpPr>
            <a:spLocks noGrp="1"/>
          </p:cNvSpPr>
          <p:nvPr>
            <p:ph type="subTitle" idx="1"/>
          </p:nvPr>
        </p:nvSpPr>
        <p:spPr/>
        <p:txBody>
          <a:bodyPr/>
          <a:lstStyle/>
          <a:p>
            <a:pPr marL="342900" indent="-342900" algn="l">
              <a:buClr>
                <a:srgbClr val="EF8C6A"/>
              </a:buClr>
              <a:buFont typeface="Arial" panose="05000000000000000000" pitchFamily="2" charset="2"/>
              <a:buChar char="•"/>
            </a:pPr>
            <a:r>
              <a:rPr lang="en-US" i="0" dirty="0">
                <a:solidFill>
                  <a:schemeClr val="accent1">
                    <a:lumMod val="20000"/>
                    <a:lumOff val="80000"/>
                  </a:schemeClr>
                </a:solidFill>
              </a:rPr>
              <a:t>Hole is less deep (3'-4')</a:t>
            </a:r>
            <a:endParaRPr lang="en-US">
              <a:solidFill>
                <a:schemeClr val="accent1">
                  <a:lumMod val="20000"/>
                  <a:lumOff val="80000"/>
                </a:schemeClr>
              </a:solidFill>
            </a:endParaRPr>
          </a:p>
          <a:p>
            <a:pPr marL="342900" indent="-342900" algn="l">
              <a:buClr>
                <a:srgbClr val="EF8C6A"/>
              </a:buClr>
              <a:buFont typeface="Arial" panose="05000000000000000000" pitchFamily="2" charset="2"/>
              <a:buChar char="•"/>
            </a:pPr>
            <a:r>
              <a:rPr lang="en-US" i="0" dirty="0">
                <a:solidFill>
                  <a:schemeClr val="accent1">
                    <a:lumMod val="20000"/>
                    <a:lumOff val="80000"/>
                  </a:schemeClr>
                </a:solidFill>
              </a:rPr>
              <a:t>No concrete vaulting</a:t>
            </a:r>
            <a:endParaRPr lang="en-US">
              <a:solidFill>
                <a:schemeClr val="accent1">
                  <a:lumMod val="20000"/>
                  <a:lumOff val="80000"/>
                </a:schemeClr>
              </a:solidFill>
            </a:endParaRPr>
          </a:p>
          <a:p>
            <a:pPr marL="342900" indent="-342900" algn="l">
              <a:buClr>
                <a:srgbClr val="EF8C6A"/>
              </a:buClr>
              <a:buFont typeface="Arial" panose="05000000000000000000" pitchFamily="2" charset="2"/>
              <a:buChar char="•"/>
            </a:pPr>
            <a:r>
              <a:rPr lang="en-US" i="0" dirty="0">
                <a:solidFill>
                  <a:schemeClr val="accent1">
                    <a:lumMod val="20000"/>
                    <a:lumOff val="80000"/>
                  </a:schemeClr>
                </a:solidFill>
              </a:rPr>
              <a:t>Casket made of natural materials (e.g.: pine, wicker, bamboo)</a:t>
            </a:r>
          </a:p>
          <a:p>
            <a:pPr marL="342900" indent="-342900" algn="l">
              <a:buClr>
                <a:srgbClr val="EF8C6A"/>
              </a:buClr>
              <a:buFont typeface="Arial" panose="05000000000000000000" pitchFamily="2" charset="2"/>
              <a:buChar char="•"/>
            </a:pPr>
            <a:endParaRPr lang="en-US" i="0" dirty="0">
              <a:solidFill>
                <a:schemeClr val="accent1">
                  <a:lumMod val="20000"/>
                  <a:lumOff val="80000"/>
                </a:schemeClr>
              </a:solidFill>
            </a:endParaRPr>
          </a:p>
        </p:txBody>
      </p:sp>
      <p:pic>
        <p:nvPicPr>
          <p:cNvPr id="5" name="Picture Placeholder 4" descr="GBC-Graphic---Natural-Burial-Cemetery-2">
            <a:extLst>
              <a:ext uri="{FF2B5EF4-FFF2-40B4-BE49-F238E27FC236}">
                <a16:creationId xmlns:a16="http://schemas.microsoft.com/office/drawing/2014/main" id="{5CD12CB4-2C09-EDC0-3975-4AE881C619D0}"/>
              </a:ext>
            </a:extLst>
          </p:cNvPr>
          <p:cNvPicPr>
            <a:picLocks noGrp="1" noChangeAspect="1"/>
          </p:cNvPicPr>
          <p:nvPr>
            <p:ph type="pic" sz="quarter" idx="13"/>
          </p:nvPr>
        </p:nvPicPr>
        <p:blipFill>
          <a:blip r:embed="rId3"/>
          <a:srcRect t="8474" r="999" b="6102"/>
          <a:stretch/>
        </p:blipFill>
        <p:spPr>
          <a:xfrm>
            <a:off x="541338" y="524954"/>
            <a:ext cx="6811194" cy="5770436"/>
          </a:xfrm>
        </p:spPr>
      </p:pic>
      <p:sp>
        <p:nvSpPr>
          <p:cNvPr id="7" name="Content Placeholder 12">
            <a:extLst>
              <a:ext uri="{FF2B5EF4-FFF2-40B4-BE49-F238E27FC236}">
                <a16:creationId xmlns:a16="http://schemas.microsoft.com/office/drawing/2014/main" id="{4908EDAB-902B-2E5C-51FC-CB1C4019301C}"/>
              </a:ext>
            </a:extLst>
          </p:cNvPr>
          <p:cNvSpPr txBox="1">
            <a:spLocks/>
          </p:cNvSpPr>
          <p:nvPr/>
        </p:nvSpPr>
        <p:spPr>
          <a:xfrm>
            <a:off x="202292" y="6329591"/>
            <a:ext cx="4209142" cy="527957"/>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1pPr>
            <a:lvl2pPr marL="36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2pPr>
            <a:lvl3pPr marL="108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600" kern="1200">
                <a:solidFill>
                  <a:schemeClr val="tx1">
                    <a:alpha val="70000"/>
                  </a:schemeClr>
                </a:solidFill>
                <a:latin typeface="+mn-lt"/>
                <a:ea typeface="+mn-ea"/>
                <a:cs typeface="+mn-cs"/>
              </a:defRPr>
            </a:lvl3pPr>
            <a:lvl4pPr marL="108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4pPr>
            <a:lvl5pPr marL="180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100000"/>
              </a:lnSpc>
              <a:spcBef>
                <a:spcPts val="1000"/>
              </a:spcBef>
              <a:buClr>
                <a:schemeClr val="accent5"/>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410" indent="-359410">
              <a:buClr>
                <a:srgbClr val="EF8C6A"/>
              </a:buClr>
            </a:pPr>
            <a:r>
              <a:rPr lang="en-US" dirty="0"/>
              <a:t>Source: Green Burial Council</a:t>
            </a:r>
          </a:p>
        </p:txBody>
      </p:sp>
    </p:spTree>
    <p:extLst>
      <p:ext uri="{BB962C8B-B14F-4D97-AF65-F5344CB8AC3E}">
        <p14:creationId xmlns:p14="http://schemas.microsoft.com/office/powerpoint/2010/main" val="6640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E7A5E"/>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43" name="Freeform: Shape 42">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45" name="Freeform: Shape 44">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48" name="Rectangle 47">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F93E5-8080-52F0-5D61-07D7C809058F}"/>
              </a:ext>
            </a:extLst>
          </p:cNvPr>
          <p:cNvSpPr>
            <a:spLocks noGrp="1"/>
          </p:cNvSpPr>
          <p:nvPr>
            <p:ph type="ctrTitle"/>
          </p:nvPr>
        </p:nvSpPr>
        <p:spPr>
          <a:xfrm>
            <a:off x="1085851" y="1089025"/>
            <a:ext cx="4451349" cy="1532951"/>
          </a:xfrm>
        </p:spPr>
        <p:txBody>
          <a:bodyPr vert="horz" lIns="0" tIns="0" rIns="0" bIns="0" rtlCol="0" anchor="b" anchorCtr="0">
            <a:normAutofit/>
          </a:bodyPr>
          <a:lstStyle/>
          <a:p>
            <a:r>
              <a:rPr lang="en-US" dirty="0"/>
              <a:t>What Remains the Same?</a:t>
            </a:r>
          </a:p>
        </p:txBody>
      </p:sp>
      <p:grpSp>
        <p:nvGrpSpPr>
          <p:cNvPr id="50" name="Group 49">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51" name="Rectangle 50">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62" name="Freeform: Shape 61">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56" name="Group 55">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60" name="Freeform: Shape 59">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1" name="Straight Connector 60">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58" name="Freeform: Shape 57">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9" name="Straight Connector 58">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 name="Picture 2" descr="The Traditions and Customs of Catholic Funeral Mass - SevenPonds  BlogSevenPonds Blog">
            <a:extLst>
              <a:ext uri="{FF2B5EF4-FFF2-40B4-BE49-F238E27FC236}">
                <a16:creationId xmlns:a16="http://schemas.microsoft.com/office/drawing/2014/main" id="{96BEA0EE-06BB-289E-4293-353C5EC05AE8}"/>
              </a:ext>
            </a:extLst>
          </p:cNvPr>
          <p:cNvPicPr>
            <a:picLocks noChangeAspect="1"/>
          </p:cNvPicPr>
          <p:nvPr/>
        </p:nvPicPr>
        <p:blipFill>
          <a:blip r:embed="rId3"/>
          <a:srcRect l="24988" r="-2" b="-2"/>
          <a:stretch/>
        </p:blipFill>
        <p:spPr>
          <a:xfrm>
            <a:off x="6654800" y="540032"/>
            <a:ext cx="4996212" cy="5778000"/>
          </a:xfrm>
          <a:prstGeom prst="rect">
            <a:avLst/>
          </a:prstGeom>
        </p:spPr>
      </p:pic>
      <p:sp>
        <p:nvSpPr>
          <p:cNvPr id="8" name="Subtitle 2">
            <a:extLst>
              <a:ext uri="{FF2B5EF4-FFF2-40B4-BE49-F238E27FC236}">
                <a16:creationId xmlns:a16="http://schemas.microsoft.com/office/drawing/2014/main" id="{0C9A7984-27FD-B1B3-CC5D-27EBC7D5828D}"/>
              </a:ext>
            </a:extLst>
          </p:cNvPr>
          <p:cNvSpPr txBox="1">
            <a:spLocks/>
          </p:cNvSpPr>
          <p:nvPr/>
        </p:nvSpPr>
        <p:spPr>
          <a:xfrm>
            <a:off x="641073" y="4124337"/>
            <a:ext cx="5470143" cy="2245338"/>
          </a:xfrm>
          <a:prstGeom prst="rect">
            <a:avLst/>
          </a:prstGeom>
        </p:spPr>
        <p:txBody>
          <a:bodyPr lIns="91440" tIns="45720" rIns="91440" bIns="45720" anchor="t"/>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EF8C6A"/>
              </a:buClr>
              <a:buFont typeface="Arial" panose="05000000000000000000" pitchFamily="2" charset="2"/>
              <a:buChar char="•"/>
            </a:pPr>
            <a:r>
              <a:rPr lang="en-US" sz="2400" dirty="0">
                <a:solidFill>
                  <a:srgbClr val="FFFFFF">
                    <a:alpha val="70000"/>
                  </a:srgbClr>
                </a:solidFill>
              </a:rPr>
              <a:t>A funeral liturgy still takes place. </a:t>
            </a:r>
            <a:r>
              <a:rPr lang="en-US" sz="2400" dirty="0">
                <a:solidFill>
                  <a:schemeClr val="accent1">
                    <a:lumMod val="20000"/>
                    <a:lumOff val="80000"/>
                  </a:schemeClr>
                </a:solidFill>
              </a:rPr>
              <a:t>However, the body of the decedent is not present.</a:t>
            </a:r>
            <a:endParaRPr lang="en-US" sz="2400" dirty="0">
              <a:solidFill>
                <a:srgbClr val="FFFFFF">
                  <a:alpha val="70000"/>
                </a:srgbClr>
              </a:solidFill>
            </a:endParaRPr>
          </a:p>
          <a:p>
            <a:pPr marL="342900" indent="-342900">
              <a:buClr>
                <a:srgbClr val="EF8C6A"/>
              </a:buClr>
              <a:buFont typeface="Arial" panose="05000000000000000000" pitchFamily="2" charset="2"/>
              <a:buChar char="•"/>
            </a:pPr>
            <a:r>
              <a:rPr lang="en-US" sz="2400" dirty="0">
                <a:solidFill>
                  <a:srgbClr val="FFFFFF">
                    <a:alpha val="70000"/>
                  </a:srgbClr>
                </a:solidFill>
              </a:rPr>
              <a:t>The Order of Christian Funerals remains the same at the burial site.</a:t>
            </a:r>
          </a:p>
          <a:p>
            <a:pPr marL="342900" indent="-342900">
              <a:buClr>
                <a:srgbClr val="EF8C6A"/>
              </a:buClr>
              <a:buFont typeface="Arial" panose="05000000000000000000" pitchFamily="2" charset="2"/>
              <a:buChar char="•"/>
            </a:pPr>
            <a:endParaRPr lang="en-US" sz="2400" dirty="0">
              <a:solidFill>
                <a:srgbClr val="FFFFFF">
                  <a:alpha val="70000"/>
                </a:srgbClr>
              </a:solidFill>
            </a:endParaRPr>
          </a:p>
        </p:txBody>
      </p:sp>
    </p:spTree>
    <p:extLst>
      <p:ext uri="{BB962C8B-B14F-4D97-AF65-F5344CB8AC3E}">
        <p14:creationId xmlns:p14="http://schemas.microsoft.com/office/powerpoint/2010/main" val="279988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p:txBody>
          <a:bodyPr/>
          <a:lstStyle/>
          <a:p>
            <a:r>
              <a:rPr lang="en-US" dirty="0"/>
              <a:t>Preparing for Green Burial</a:t>
            </a:r>
          </a:p>
        </p:txBody>
      </p:sp>
      <p:sp>
        <p:nvSpPr>
          <p:cNvPr id="5" name="Content Placeholder 4">
            <a:extLst>
              <a:ext uri="{FF2B5EF4-FFF2-40B4-BE49-F238E27FC236}">
                <a16:creationId xmlns:a16="http://schemas.microsoft.com/office/drawing/2014/main" id="{5B9CCD2F-6960-1115-4E8A-99C450D747C3}"/>
              </a:ext>
            </a:extLst>
          </p:cNvPr>
          <p:cNvSpPr>
            <a:spLocks noGrp="1"/>
          </p:cNvSpPr>
          <p:nvPr>
            <p:ph sz="quarter" idx="17"/>
          </p:nvPr>
        </p:nvSpPr>
        <p:spPr/>
        <p:txBody>
          <a:bodyPr/>
          <a:lstStyle/>
          <a:p>
            <a:pPr marL="283210" indent="-283210">
              <a:buClr>
                <a:srgbClr val="EF8C6A"/>
              </a:buClr>
            </a:pPr>
            <a:r>
              <a:rPr lang="en-US" sz="2400" dirty="0">
                <a:solidFill>
                  <a:schemeClr val="accent1">
                    <a:lumMod val="20000"/>
                    <a:lumOff val="80000"/>
                  </a:schemeClr>
                </a:solidFill>
              </a:rPr>
              <a:t>Pray about how your decision. </a:t>
            </a:r>
          </a:p>
          <a:p>
            <a:pPr marL="283210" indent="-283210">
              <a:buClr>
                <a:srgbClr val="EF8C6A"/>
              </a:buClr>
            </a:pPr>
            <a:r>
              <a:rPr lang="en-US" sz="2400" dirty="0">
                <a:solidFill>
                  <a:schemeClr val="accent1">
                    <a:lumMod val="20000"/>
                    <a:lumOff val="80000"/>
                  </a:schemeClr>
                </a:solidFill>
              </a:rPr>
              <a:t>Notify your family of your intent for a green burial (important awareness for travel, as turnaround time from death to interment will be as short as 36 – 48 hours).</a:t>
            </a:r>
          </a:p>
          <a:p>
            <a:pPr marL="283210" indent="-283210">
              <a:buClr>
                <a:srgbClr val="EF8C6A"/>
              </a:buClr>
            </a:pPr>
            <a:r>
              <a:rPr lang="en-US" sz="2400" dirty="0">
                <a:solidFill>
                  <a:schemeClr val="accent1">
                    <a:lumMod val="20000"/>
                    <a:lumOff val="80000"/>
                  </a:schemeClr>
                </a:solidFill>
              </a:rPr>
              <a:t>Notify the congregation of your intent for a green burial.</a:t>
            </a:r>
          </a:p>
          <a:p>
            <a:pPr marL="283210" indent="-283210">
              <a:buClr>
                <a:srgbClr val="EF8C6A"/>
              </a:buClr>
            </a:pPr>
            <a:r>
              <a:rPr lang="en-US" sz="2400" dirty="0">
                <a:solidFill>
                  <a:schemeClr val="accent1">
                    <a:lumMod val="20000"/>
                    <a:lumOff val="80000"/>
                  </a:schemeClr>
                </a:solidFill>
              </a:rPr>
              <a:t>Update your intent in your will.</a:t>
            </a:r>
          </a:p>
          <a:p>
            <a:pPr marL="283210" indent="-283210">
              <a:buClr>
                <a:srgbClr val="EF8C6A"/>
              </a:buClr>
            </a:pP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342904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5342-7ABE-F15F-E6A8-CAF974B0388C}"/>
              </a:ext>
            </a:extLst>
          </p:cNvPr>
          <p:cNvSpPr>
            <a:spLocks noGrp="1"/>
          </p:cNvSpPr>
          <p:nvPr>
            <p:ph type="title"/>
          </p:nvPr>
        </p:nvSpPr>
        <p:spPr/>
        <p:txBody>
          <a:bodyPr/>
          <a:lstStyle/>
          <a:p>
            <a:r>
              <a:rPr lang="en-US" dirty="0"/>
              <a:t>Articles &amp; Resources</a:t>
            </a:r>
          </a:p>
        </p:txBody>
      </p:sp>
      <p:sp>
        <p:nvSpPr>
          <p:cNvPr id="3" name="Content Placeholder 2">
            <a:extLst>
              <a:ext uri="{FF2B5EF4-FFF2-40B4-BE49-F238E27FC236}">
                <a16:creationId xmlns:a16="http://schemas.microsoft.com/office/drawing/2014/main" id="{F62B3465-AEBA-38AF-0DCB-0E4C88E36939}"/>
              </a:ext>
            </a:extLst>
          </p:cNvPr>
          <p:cNvSpPr>
            <a:spLocks noGrp="1"/>
          </p:cNvSpPr>
          <p:nvPr>
            <p:ph sz="half" idx="1"/>
          </p:nvPr>
        </p:nvSpPr>
        <p:spPr/>
        <p:txBody>
          <a:bodyPr>
            <a:normAutofit/>
          </a:bodyPr>
          <a:lstStyle/>
          <a:p>
            <a:pPr marL="359410" indent="-359410"/>
            <a:r>
              <a:rPr lang="en-US"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"Embracing Sustainability: Diocese of Scranton to Allow 'Green Burials'"</a:t>
            </a:r>
            <a:endParaRPr lang="en-US">
              <a:solidFill>
                <a:schemeClr val="accent1">
                  <a:lumMod val="20000"/>
                  <a:lumOff val="80000"/>
                </a:schemeClr>
              </a:solidFill>
            </a:endParaRPr>
          </a:p>
          <a:p>
            <a:pPr marL="359410" indent="-359410">
              <a:buClr>
                <a:srgbClr val="EF8C6A"/>
              </a:buClr>
            </a:pPr>
            <a:r>
              <a:rPr lang="en-US" dirty="0">
                <a:solidFill>
                  <a:schemeClr val="accent1">
                    <a:lumMod val="20000"/>
                    <a:lumOff val="80000"/>
                  </a:schemeClr>
                </a:solidFill>
                <a:hlinkClick r:id="rId4">
                  <a:extLst>
                    <a:ext uri="{A12FA001-AC4F-418D-AE19-62706E023703}">
                      <ahyp:hlinkClr xmlns:ahyp="http://schemas.microsoft.com/office/drawing/2018/hyperlinkcolor" val="tx"/>
                    </a:ext>
                  </a:extLst>
                </a:hlinkClick>
              </a:rPr>
              <a:t>"Sing Alleluia to Our God!: Loretto Natural Burial Practices"</a:t>
            </a:r>
            <a:r>
              <a:rPr lang="en-US" dirty="0">
                <a:solidFill>
                  <a:schemeClr val="accent1">
                    <a:lumMod val="20000"/>
                    <a:lumOff val="80000"/>
                  </a:schemeClr>
                </a:solidFill>
              </a:rPr>
              <a:t> </a:t>
            </a:r>
            <a:endParaRPr lang="en-US">
              <a:solidFill>
                <a:schemeClr val="accent1">
                  <a:lumMod val="20000"/>
                  <a:lumOff val="80000"/>
                </a:schemeClr>
              </a:solidFill>
              <a:ea typeface="+mn-lt"/>
              <a:cs typeface="+mn-lt"/>
            </a:endParaRPr>
          </a:p>
          <a:p>
            <a:pPr marL="359410" indent="-359410">
              <a:buClr>
                <a:srgbClr val="EF8C6A"/>
              </a:buClr>
            </a:pPr>
            <a:r>
              <a:rPr lang="en-US" dirty="0">
                <a:solidFill>
                  <a:schemeClr val="accent1">
                    <a:lumMod val="20000"/>
                    <a:lumOff val="80000"/>
                  </a:schemeClr>
                </a:solidFill>
                <a:hlinkClick r:id="rId5">
                  <a:extLst>
                    <a:ext uri="{A12FA001-AC4F-418D-AE19-62706E023703}">
                      <ahyp:hlinkClr xmlns:ahyp="http://schemas.microsoft.com/office/drawing/2018/hyperlinkcolor" val="tx"/>
                    </a:ext>
                  </a:extLst>
                </a:hlinkClick>
              </a:rPr>
              <a:t>"Simple Beauty Enhances First Green Burial at Motherhouse"</a:t>
            </a:r>
            <a:endParaRPr lang="en-US">
              <a:solidFill>
                <a:schemeClr val="accent1">
                  <a:lumMod val="20000"/>
                  <a:lumOff val="80000"/>
                </a:schemeClr>
              </a:solidFill>
            </a:endParaRPr>
          </a:p>
          <a:p>
            <a:pPr marL="359410" indent="-359410">
              <a:buClr>
                <a:srgbClr val="EF8C6A"/>
              </a:buClr>
            </a:pPr>
            <a:r>
              <a:rPr lang="en-US" dirty="0">
                <a:solidFill>
                  <a:schemeClr val="accent1">
                    <a:lumMod val="20000"/>
                    <a:lumOff val="80000"/>
                  </a:schemeClr>
                </a:solidFill>
                <a:hlinkClick r:id="rId6">
                  <a:extLst>
                    <a:ext uri="{A12FA001-AC4F-418D-AE19-62706E023703}">
                      <ahyp:hlinkClr xmlns:ahyp="http://schemas.microsoft.com/office/drawing/2018/hyperlinkcolor" val="tx"/>
                    </a:ext>
                  </a:extLst>
                </a:hlinkClick>
              </a:rPr>
              <a:t>"What is 'green burial' and does the Catholic Church allow it?"</a:t>
            </a:r>
            <a:endParaRPr lang="en-US" dirty="0">
              <a:solidFill>
                <a:schemeClr val="accent1">
                  <a:lumMod val="20000"/>
                  <a:lumOff val="80000"/>
                </a:schemeClr>
              </a:solidFill>
            </a:endParaRPr>
          </a:p>
          <a:p>
            <a:pPr marL="359410" indent="-359410">
              <a:buClr>
                <a:srgbClr val="EF8C6A"/>
              </a:buClr>
            </a:pPr>
            <a:endParaRPr lang="en-US" dirty="0">
              <a:solidFill>
                <a:schemeClr val="accent1">
                  <a:lumMod val="20000"/>
                  <a:lumOff val="80000"/>
                </a:schemeClr>
              </a:solidFill>
            </a:endParaRPr>
          </a:p>
          <a:p>
            <a:pPr marL="359410" indent="-359410">
              <a:buClr>
                <a:srgbClr val="EF8C6A"/>
              </a:buClr>
            </a:pPr>
            <a:endParaRPr lang="en-US" dirty="0">
              <a:solidFill>
                <a:schemeClr val="accent1">
                  <a:lumMod val="20000"/>
                  <a:lumOff val="80000"/>
                </a:schemeClr>
              </a:solidFill>
            </a:endParaRPr>
          </a:p>
        </p:txBody>
      </p:sp>
      <p:sp>
        <p:nvSpPr>
          <p:cNvPr id="4" name="Content Placeholder 3">
            <a:extLst>
              <a:ext uri="{FF2B5EF4-FFF2-40B4-BE49-F238E27FC236}">
                <a16:creationId xmlns:a16="http://schemas.microsoft.com/office/drawing/2014/main" id="{087E4F13-9105-0A7D-1BC0-DE392E909A2D}"/>
              </a:ext>
            </a:extLst>
          </p:cNvPr>
          <p:cNvSpPr>
            <a:spLocks noGrp="1"/>
          </p:cNvSpPr>
          <p:nvPr>
            <p:ph sz="half" idx="2"/>
          </p:nvPr>
        </p:nvSpPr>
        <p:spPr/>
        <p:txBody>
          <a:bodyPr>
            <a:normAutofit/>
          </a:bodyPr>
          <a:lstStyle/>
          <a:p>
            <a:pPr marL="359410" indent="-359410">
              <a:buClr>
                <a:srgbClr val="D34817">
                  <a:lumMod val="60000"/>
                  <a:lumOff val="40000"/>
                </a:srgbClr>
              </a:buClr>
            </a:pPr>
            <a:r>
              <a:rPr lang="en-US" dirty="0">
                <a:solidFill>
                  <a:schemeClr val="accent1">
                    <a:lumMod val="20000"/>
                    <a:lumOff val="80000"/>
                  </a:schemeClr>
                </a:solidFill>
                <a:ea typeface="+mn-lt"/>
                <a:cs typeface="+mn-lt"/>
                <a:hlinkClick r:id="rId7">
                  <a:extLst>
                    <a:ext uri="{A12FA001-AC4F-418D-AE19-62706E023703}">
                      <ahyp:hlinkClr xmlns:ahyp="http://schemas.microsoft.com/office/drawing/2018/hyperlinkcolor" val="tx"/>
                    </a:ext>
                  </a:extLst>
                </a:hlinkClick>
              </a:rPr>
              <a:t>"The Church Forbids 'human composting' at death. But What about 'green' burials?" </a:t>
            </a:r>
            <a:r>
              <a:rPr lang="en-US" i="1" dirty="0">
                <a:solidFill>
                  <a:schemeClr val="accent1">
                    <a:lumMod val="20000"/>
                    <a:lumOff val="80000"/>
                  </a:schemeClr>
                </a:solidFill>
                <a:ea typeface="+mn-lt"/>
                <a:cs typeface="+mn-lt"/>
                <a:hlinkClick r:id="rId7">
                  <a:extLst>
                    <a:ext uri="{A12FA001-AC4F-418D-AE19-62706E023703}">
                      <ahyp:hlinkClr xmlns:ahyp="http://schemas.microsoft.com/office/drawing/2018/hyperlinkcolor" val="tx"/>
                    </a:ext>
                  </a:extLst>
                </a:hlinkClick>
              </a:rPr>
              <a:t>America Magazine.</a:t>
            </a:r>
            <a:endParaRPr lang="en-US" i="1">
              <a:solidFill>
                <a:schemeClr val="accent1">
                  <a:lumMod val="20000"/>
                  <a:lumOff val="80000"/>
                </a:schemeClr>
              </a:solidFill>
              <a:ea typeface="+mn-lt"/>
              <a:cs typeface="+mn-lt"/>
            </a:endParaRPr>
          </a:p>
          <a:p>
            <a:pPr marL="359410" indent="-359410">
              <a:buClr>
                <a:srgbClr val="EF8C6A"/>
              </a:buClr>
            </a:pPr>
            <a:r>
              <a:rPr lang="en-US" dirty="0">
                <a:solidFill>
                  <a:schemeClr val="accent1">
                    <a:lumMod val="20000"/>
                    <a:lumOff val="80000"/>
                  </a:schemeClr>
                </a:solidFill>
                <a:ea typeface="+mn-lt"/>
                <a:cs typeface="+mn-lt"/>
              </a:rPr>
              <a:t>"</a:t>
            </a:r>
            <a:r>
              <a:rPr lang="en-US" dirty="0">
                <a:solidFill>
                  <a:schemeClr val="accent1">
                    <a:lumMod val="20000"/>
                    <a:lumOff val="80000"/>
                  </a:schemeClr>
                </a:solidFill>
                <a:ea typeface="+mn-lt"/>
                <a:cs typeface="+mn-lt"/>
                <a:hlinkClick r:id="rId8">
                  <a:extLst>
                    <a:ext uri="{A12FA001-AC4F-418D-AE19-62706E023703}">
                      <ahyp:hlinkClr xmlns:ahyp="http://schemas.microsoft.com/office/drawing/2018/hyperlinkcolor" val="tx"/>
                    </a:ext>
                  </a:extLst>
                </a:hlinkClick>
              </a:rPr>
              <a:t>To Lie Down in Green Pastures: How the Catholic Church is leading the way in Green Burial"</a:t>
            </a:r>
            <a:endParaRPr lang="en-US" dirty="0">
              <a:solidFill>
                <a:schemeClr val="accent1">
                  <a:lumMod val="20000"/>
                  <a:lumOff val="80000"/>
                </a:schemeClr>
              </a:solidFill>
              <a:ea typeface="+mn-lt"/>
              <a:cs typeface="+mn-lt"/>
            </a:endParaRPr>
          </a:p>
          <a:p>
            <a:pPr marL="359410" indent="-359410">
              <a:buClr>
                <a:srgbClr val="EF8C6A"/>
              </a:buClr>
            </a:pPr>
            <a:r>
              <a:rPr lang="en-US" dirty="0">
                <a:solidFill>
                  <a:schemeClr val="accent1">
                    <a:lumMod val="20000"/>
                    <a:lumOff val="80000"/>
                  </a:schemeClr>
                </a:solidFill>
                <a:ea typeface="+mn-lt"/>
                <a:cs typeface="+mn-lt"/>
                <a:hlinkClick r:id="rId9">
                  <a:extLst>
                    <a:ext uri="{A12FA001-AC4F-418D-AE19-62706E023703}">
                      <ahyp:hlinkClr xmlns:ahyp="http://schemas.microsoft.com/office/drawing/2018/hyperlinkcolor" val="tx"/>
                    </a:ext>
                  </a:extLst>
                </a:hlinkClick>
              </a:rPr>
              <a:t>Green Burial Council</a:t>
            </a:r>
          </a:p>
          <a:p>
            <a:pPr marL="359410" indent="-359410">
              <a:buClr>
                <a:srgbClr val="EF8C6A"/>
              </a:buClr>
            </a:pPr>
            <a:endParaRPr lang="en-US" dirty="0">
              <a:solidFill>
                <a:schemeClr val="accent1">
                  <a:lumMod val="20000"/>
                  <a:lumOff val="80000"/>
                </a:schemeClr>
              </a:solidFill>
              <a:ea typeface="+mn-lt"/>
              <a:cs typeface="+mn-lt"/>
            </a:endParaRPr>
          </a:p>
        </p:txBody>
      </p:sp>
    </p:spTree>
    <p:extLst>
      <p:ext uri="{BB962C8B-B14F-4D97-AF65-F5344CB8AC3E}">
        <p14:creationId xmlns:p14="http://schemas.microsoft.com/office/powerpoint/2010/main" val="318504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5342-7ABE-F15F-E6A8-CAF974B0388C}"/>
              </a:ext>
            </a:extLst>
          </p:cNvPr>
          <p:cNvSpPr>
            <a:spLocks noGrp="1"/>
          </p:cNvSpPr>
          <p:nvPr>
            <p:ph type="title"/>
          </p:nvPr>
        </p:nvSpPr>
        <p:spPr/>
        <p:txBody>
          <a:bodyPr>
            <a:normAutofit fontScale="90000"/>
          </a:bodyPr>
          <a:lstStyle/>
          <a:p>
            <a:r>
              <a:rPr lang="en-US" dirty="0"/>
              <a:t>Funeral Homes Prepared for Green Burial</a:t>
            </a:r>
          </a:p>
        </p:txBody>
      </p:sp>
      <p:sp>
        <p:nvSpPr>
          <p:cNvPr id="3" name="Content Placeholder 2">
            <a:extLst>
              <a:ext uri="{FF2B5EF4-FFF2-40B4-BE49-F238E27FC236}">
                <a16:creationId xmlns:a16="http://schemas.microsoft.com/office/drawing/2014/main" id="{F62B3465-AEBA-38AF-0DCB-0E4C88E36939}"/>
              </a:ext>
            </a:extLst>
          </p:cNvPr>
          <p:cNvSpPr>
            <a:spLocks noGrp="1"/>
          </p:cNvSpPr>
          <p:nvPr>
            <p:ph sz="half" idx="1"/>
          </p:nvPr>
        </p:nvSpPr>
        <p:spPr/>
        <p:txBody>
          <a:bodyPr/>
          <a:lstStyle/>
          <a:p>
            <a:pPr marL="359410" indent="-359410">
              <a:buClr>
                <a:srgbClr val="EF8C6A"/>
              </a:buClr>
            </a:pPr>
            <a:r>
              <a:rPr lang="en-US"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Kniffen Funeral Home</a:t>
            </a:r>
            <a:r>
              <a:rPr lang="en-US" dirty="0">
                <a:solidFill>
                  <a:schemeClr val="accent1">
                    <a:lumMod val="20000"/>
                    <a:lumOff val="80000"/>
                  </a:schemeClr>
                </a:solidFill>
              </a:rPr>
              <a:t> (Avoca, Wilkes-Barre)</a:t>
            </a:r>
          </a:p>
          <a:p>
            <a:pPr marL="359410" indent="-359410">
              <a:buClr>
                <a:srgbClr val="EF8C6A"/>
              </a:buClr>
            </a:pPr>
            <a:r>
              <a:rPr lang="en-US" dirty="0">
                <a:solidFill>
                  <a:schemeClr val="accent1">
                    <a:lumMod val="20000"/>
                    <a:lumOff val="80000"/>
                  </a:schemeClr>
                </a:solidFill>
                <a:hlinkClick r:id="rId4">
                  <a:extLst>
                    <a:ext uri="{A12FA001-AC4F-418D-AE19-62706E023703}">
                      <ahyp:hlinkClr xmlns:ahyp="http://schemas.microsoft.com/office/drawing/2018/hyperlinkcolor" val="tx"/>
                    </a:ext>
                  </a:extLst>
                </a:hlinkClick>
              </a:rPr>
              <a:t>Neil W. Regan Funeral Home</a:t>
            </a:r>
            <a:r>
              <a:rPr lang="en-US" dirty="0">
                <a:solidFill>
                  <a:schemeClr val="accent1">
                    <a:lumMod val="20000"/>
                    <a:lumOff val="80000"/>
                  </a:schemeClr>
                </a:solidFill>
              </a:rPr>
              <a:t> (Pittston </a:t>
            </a:r>
            <a:r>
              <a:rPr lang="en-US">
                <a:solidFill>
                  <a:schemeClr val="accent1">
                    <a:lumMod val="20000"/>
                    <a:lumOff val="80000"/>
                  </a:schemeClr>
                </a:solidFill>
              </a:rPr>
              <a:t>Ave., Scranton)</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134940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FCBC75E9-0325-9189-0D9C-E3111E2C2C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479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52076-65B5-C2DF-1B98-F53DD1D91242}"/>
              </a:ext>
            </a:extLst>
          </p:cNvPr>
          <p:cNvSpPr>
            <a:spLocks noGrp="1"/>
          </p:cNvSpPr>
          <p:nvPr>
            <p:ph type="title"/>
          </p:nvPr>
        </p:nvSpPr>
        <p:spPr/>
        <p:txBody>
          <a:bodyPr/>
          <a:lstStyle/>
          <a:p>
            <a:r>
              <a:rPr lang="en-US" dirty="0"/>
              <a:t>EASTER PEOPLE</a:t>
            </a:r>
          </a:p>
        </p:txBody>
      </p:sp>
      <p:pic>
        <p:nvPicPr>
          <p:cNvPr id="13" name="Picture Placeholder 12" descr="A close up of a plant">
            <a:extLst>
              <a:ext uri="{FF2B5EF4-FFF2-40B4-BE49-F238E27FC236}">
                <a16:creationId xmlns:a16="http://schemas.microsoft.com/office/drawing/2014/main" id="{09E9642A-EBD6-4A1F-862C-5E040624C50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9" r="29"/>
          <a:stretch/>
        </p:blipFill>
        <p:spPr/>
      </p:pic>
      <p:sp>
        <p:nvSpPr>
          <p:cNvPr id="15" name="Content Placeholder 14">
            <a:extLst>
              <a:ext uri="{FF2B5EF4-FFF2-40B4-BE49-F238E27FC236}">
                <a16:creationId xmlns:a16="http://schemas.microsoft.com/office/drawing/2014/main" id="{97B0AC9C-0433-6B83-4743-3A4559BB3E67}"/>
              </a:ext>
            </a:extLst>
          </p:cNvPr>
          <p:cNvSpPr>
            <a:spLocks noGrp="1"/>
          </p:cNvSpPr>
          <p:nvPr>
            <p:ph idx="1"/>
          </p:nvPr>
        </p:nvSpPr>
        <p:spPr>
          <a:xfrm>
            <a:off x="4984750" y="2759076"/>
            <a:ext cx="6121400" cy="3314699"/>
          </a:xfrm>
        </p:spPr>
        <p:txBody>
          <a:bodyPr/>
          <a:lstStyle/>
          <a:p>
            <a:r>
              <a:rPr lang="en-US" sz="2400" dirty="0">
                <a:solidFill>
                  <a:srgbClr val="FFFFFF"/>
                </a:solidFill>
                <a:latin typeface="Avenir Next LT Pro Light"/>
              </a:rPr>
              <a:t>“In death, the separation of the soul from the body, the human body decays and the soul goes to meet God, while awaiting its reunion with its glorified body. God, in His almighty power, will definitively grant incorruptible life to our bodies by reuniting them with our souls, through the power of Jesus' Resurrection.”</a:t>
            </a:r>
            <a:br>
              <a:rPr lang="en-US" sz="2400" dirty="0">
                <a:latin typeface="Avenir Next LT Pro Light"/>
              </a:rPr>
            </a:br>
            <a:endParaRPr lang="en-US" sz="2400" dirty="0">
              <a:solidFill>
                <a:srgbClr val="FFFFFF"/>
              </a:solidFill>
              <a:latin typeface="Avenir Next LT Pro Light"/>
            </a:endParaRPr>
          </a:p>
          <a:p>
            <a:pPr algn="r"/>
            <a:r>
              <a:rPr lang="en-US" sz="2400" dirty="0">
                <a:solidFill>
                  <a:srgbClr val="FFFFFF"/>
                </a:solidFill>
                <a:latin typeface="Avenir Next LT Pro Light"/>
              </a:rPr>
              <a:t>—Catechism of the Catholic Church, 997</a:t>
            </a:r>
            <a:endParaRPr lang="en-US" sz="2400" dirty="0">
              <a:solidFill>
                <a:srgbClr val="FFFFFF">
                  <a:alpha val="70000"/>
                </a:srgbClr>
              </a:solidFill>
            </a:endParaRPr>
          </a:p>
        </p:txBody>
      </p:sp>
    </p:spTree>
    <p:extLst>
      <p:ext uri="{BB962C8B-B14F-4D97-AF65-F5344CB8AC3E}">
        <p14:creationId xmlns:p14="http://schemas.microsoft.com/office/powerpoint/2010/main" val="419864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C5D3-5047-00A6-8AC3-571937B22904}"/>
              </a:ext>
            </a:extLst>
          </p:cNvPr>
          <p:cNvSpPr>
            <a:spLocks noGrp="1"/>
          </p:cNvSpPr>
          <p:nvPr>
            <p:ph type="title"/>
          </p:nvPr>
        </p:nvSpPr>
        <p:spPr/>
        <p:txBody>
          <a:bodyPr/>
          <a:lstStyle/>
          <a:p>
            <a:r>
              <a:rPr lang="en-US" dirty="0"/>
              <a:t>What is A Green Burial? </a:t>
            </a:r>
            <a:br>
              <a:rPr lang="en-US" dirty="0"/>
            </a:br>
            <a:r>
              <a:rPr lang="en-US" dirty="0"/>
              <a:t>Why Choose it?</a:t>
            </a:r>
          </a:p>
        </p:txBody>
      </p:sp>
      <p:pic>
        <p:nvPicPr>
          <p:cNvPr id="4" name="Content Placeholder 3" descr="A group of people walking down a path with a basket of flowers&#10;&#10;Description automatically generated">
            <a:extLst>
              <a:ext uri="{FF2B5EF4-FFF2-40B4-BE49-F238E27FC236}">
                <a16:creationId xmlns:a16="http://schemas.microsoft.com/office/drawing/2014/main" id="{CFA392FD-BF90-7049-8B7E-C07C9CEBE2BD}"/>
              </a:ext>
            </a:extLst>
          </p:cNvPr>
          <p:cNvPicPr>
            <a:picLocks noGrp="1" noChangeAspect="1"/>
          </p:cNvPicPr>
          <p:nvPr>
            <p:ph idx="1"/>
          </p:nvPr>
        </p:nvPicPr>
        <p:blipFill>
          <a:blip r:embed="rId3"/>
          <a:stretch>
            <a:fillRect/>
          </a:stretch>
        </p:blipFill>
        <p:spPr>
          <a:xfrm>
            <a:off x="6854345" y="1923117"/>
            <a:ext cx="5183893" cy="4505475"/>
          </a:xfrm>
        </p:spPr>
      </p:pic>
      <p:sp>
        <p:nvSpPr>
          <p:cNvPr id="6" name="Content Placeholder 2">
            <a:extLst>
              <a:ext uri="{FF2B5EF4-FFF2-40B4-BE49-F238E27FC236}">
                <a16:creationId xmlns:a16="http://schemas.microsoft.com/office/drawing/2014/main" id="{88EE4123-8886-1C19-F3A3-4C9268B1A41D}"/>
              </a:ext>
            </a:extLst>
          </p:cNvPr>
          <p:cNvSpPr txBox="1">
            <a:spLocks/>
          </p:cNvSpPr>
          <p:nvPr/>
        </p:nvSpPr>
        <p:spPr>
          <a:xfrm>
            <a:off x="569686" y="2565400"/>
            <a:ext cx="5465864" cy="4021817"/>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1pPr>
            <a:lvl2pPr marL="36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2pPr>
            <a:lvl3pPr marL="108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600" kern="1200">
                <a:solidFill>
                  <a:schemeClr val="tx1">
                    <a:alpha val="70000"/>
                  </a:schemeClr>
                </a:solidFill>
                <a:latin typeface="+mn-lt"/>
                <a:ea typeface="+mn-ea"/>
                <a:cs typeface="+mn-cs"/>
              </a:defRPr>
            </a:lvl3pPr>
            <a:lvl4pPr marL="108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4pPr>
            <a:lvl5pPr marL="180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100000"/>
              </a:lnSpc>
              <a:spcBef>
                <a:spcPts val="1000"/>
              </a:spcBef>
              <a:buClr>
                <a:schemeClr val="accent5"/>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1">
                    <a:lumMod val="20000"/>
                    <a:lumOff val="80000"/>
                  </a:schemeClr>
                </a:solidFill>
              </a:rPr>
              <a:t>A </a:t>
            </a:r>
            <a:r>
              <a:rPr lang="en-US" sz="2400" b="1" dirty="0">
                <a:solidFill>
                  <a:schemeClr val="accent1">
                    <a:lumMod val="20000"/>
                    <a:lumOff val="80000"/>
                  </a:schemeClr>
                </a:solidFill>
                <a:latin typeface="Avenir Next LT Pro"/>
              </a:rPr>
              <a:t>green </a:t>
            </a:r>
            <a:r>
              <a:rPr lang="en-US" sz="2400" dirty="0">
                <a:solidFill>
                  <a:schemeClr val="accent1">
                    <a:lumMod val="20000"/>
                    <a:lumOff val="80000"/>
                  </a:schemeClr>
                </a:solidFill>
              </a:rPr>
              <a:t>or "</a:t>
            </a:r>
            <a:r>
              <a:rPr lang="en-US" sz="2400" dirty="0">
                <a:solidFill>
                  <a:schemeClr val="accent1">
                    <a:lumMod val="20000"/>
                    <a:lumOff val="80000"/>
                  </a:schemeClr>
                </a:solidFill>
                <a:latin typeface="Avenir Next LT Pro"/>
              </a:rPr>
              <a:t>natural</a:t>
            </a:r>
            <a:r>
              <a:rPr lang="en-US" sz="2400" dirty="0">
                <a:solidFill>
                  <a:schemeClr val="accent1">
                    <a:lumMod val="20000"/>
                    <a:lumOff val="80000"/>
                  </a:schemeClr>
                </a:solidFill>
              </a:rPr>
              <a:t>" </a:t>
            </a:r>
            <a:r>
              <a:rPr lang="en-US" sz="2400" b="1" dirty="0">
                <a:solidFill>
                  <a:schemeClr val="accent1">
                    <a:lumMod val="20000"/>
                    <a:lumOff val="80000"/>
                  </a:schemeClr>
                </a:solidFill>
                <a:latin typeface="Avenir Next LT Pro"/>
              </a:rPr>
              <a:t>burial </a:t>
            </a:r>
            <a:r>
              <a:rPr lang="en-US" sz="2400" dirty="0">
                <a:solidFill>
                  <a:schemeClr val="accent1">
                    <a:lumMod val="20000"/>
                    <a:lumOff val="80000"/>
                  </a:schemeClr>
                </a:solidFill>
              </a:rPr>
              <a:t>conserves natural resources, preserves the environment and honors the full cycle of life. There is no vault, and everything used for the burial, including shrouds, caskets or urns, must be non-toxic and biodegradable. </a:t>
            </a:r>
          </a:p>
          <a:p>
            <a:pPr marL="0" indent="0">
              <a:buNone/>
            </a:pPr>
            <a:r>
              <a:rPr lang="en-US" sz="2400" dirty="0">
                <a:solidFill>
                  <a:schemeClr val="accent1">
                    <a:lumMod val="20000"/>
                    <a:lumOff val="80000"/>
                  </a:schemeClr>
                </a:solidFill>
              </a:rPr>
              <a:t>The choice reflects our values of both the sanctity of human life and the care for God's creation.</a:t>
            </a:r>
          </a:p>
        </p:txBody>
      </p:sp>
      <p:sp>
        <p:nvSpPr>
          <p:cNvPr id="9" name="Content Placeholder 12">
            <a:extLst>
              <a:ext uri="{FF2B5EF4-FFF2-40B4-BE49-F238E27FC236}">
                <a16:creationId xmlns:a16="http://schemas.microsoft.com/office/drawing/2014/main" id="{38DD0629-25DD-2AEC-34BA-7B0541559ED9}"/>
              </a:ext>
            </a:extLst>
          </p:cNvPr>
          <p:cNvSpPr txBox="1">
            <a:spLocks/>
          </p:cNvSpPr>
          <p:nvPr/>
        </p:nvSpPr>
        <p:spPr>
          <a:xfrm>
            <a:off x="6857092" y="6460220"/>
            <a:ext cx="4209142" cy="527957"/>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1pPr>
            <a:lvl2pPr marL="36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2pPr>
            <a:lvl3pPr marL="108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600" kern="1200">
                <a:solidFill>
                  <a:schemeClr val="tx1">
                    <a:alpha val="70000"/>
                  </a:schemeClr>
                </a:solidFill>
                <a:latin typeface="+mn-lt"/>
                <a:ea typeface="+mn-ea"/>
                <a:cs typeface="+mn-cs"/>
              </a:defRPr>
            </a:lvl3pPr>
            <a:lvl4pPr marL="108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4pPr>
            <a:lvl5pPr marL="180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100000"/>
              </a:lnSpc>
              <a:spcBef>
                <a:spcPts val="1000"/>
              </a:spcBef>
              <a:buClr>
                <a:schemeClr val="accent5"/>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F8C6A"/>
              </a:buClr>
              <a:buNone/>
            </a:pPr>
            <a:r>
              <a:rPr lang="en-US" dirty="0"/>
              <a:t>Source: Sisters of Loretto Community</a:t>
            </a:r>
            <a:endParaRPr lang="en-US"/>
          </a:p>
        </p:txBody>
      </p:sp>
    </p:spTree>
    <p:extLst>
      <p:ext uri="{BB962C8B-B14F-4D97-AF65-F5344CB8AC3E}">
        <p14:creationId xmlns:p14="http://schemas.microsoft.com/office/powerpoint/2010/main" val="378118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7A5E"/>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5" name="Freeform: Shape 14">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7" name="Freeform: Shape 16">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20" name="Rectangle 19">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F93E5-8080-52F0-5D61-07D7C809058F}"/>
              </a:ext>
            </a:extLst>
          </p:cNvPr>
          <p:cNvSpPr>
            <a:spLocks noGrp="1"/>
          </p:cNvSpPr>
          <p:nvPr>
            <p:ph type="ctrTitle"/>
          </p:nvPr>
        </p:nvSpPr>
        <p:spPr>
          <a:xfrm>
            <a:off x="1085851" y="1089025"/>
            <a:ext cx="4451349" cy="1532951"/>
          </a:xfrm>
        </p:spPr>
        <p:txBody>
          <a:bodyPr vert="horz" lIns="0" tIns="0" rIns="0" bIns="0" rtlCol="0" anchor="b" anchorCtr="0">
            <a:normAutofit/>
          </a:bodyPr>
          <a:lstStyle/>
          <a:p>
            <a:r>
              <a:rPr lang="en-US" dirty="0"/>
              <a:t>What </a:t>
            </a:r>
            <a:r>
              <a:rPr lang="en-US" dirty="0" err="1"/>
              <a:t>MaKes</a:t>
            </a:r>
            <a:r>
              <a:rPr lang="en-US" dirty="0"/>
              <a:t> a Green Burial Different?</a:t>
            </a:r>
          </a:p>
        </p:txBody>
      </p:sp>
      <p:grpSp>
        <p:nvGrpSpPr>
          <p:cNvPr id="22" name="Group 21">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23" name="Rectangle 22">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34" name="Freeform: Shape 33">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7" name="Group 26">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28" name="Group 27">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32" name="Freeform: Shape 31">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3" name="Straight Connector 32">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30" name="Freeform: Shape 29">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 name="Straight Connector 30">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7" name="Picture Placeholder 6" descr="A wicker coffin on a cart&#10;&#10;Description automatically generated">
            <a:extLst>
              <a:ext uri="{FF2B5EF4-FFF2-40B4-BE49-F238E27FC236}">
                <a16:creationId xmlns:a16="http://schemas.microsoft.com/office/drawing/2014/main" id="{1FAF4D9C-F6B9-C38F-A7AB-DF6F4A49FB6D}"/>
              </a:ext>
            </a:extLst>
          </p:cNvPr>
          <p:cNvPicPr>
            <a:picLocks noGrp="1" noChangeAspect="1"/>
          </p:cNvPicPr>
          <p:nvPr>
            <p:ph type="pic" sz="quarter" idx="14"/>
          </p:nvPr>
        </p:nvPicPr>
        <p:blipFill>
          <a:blip r:embed="rId2"/>
          <a:srcRect l="32242" r="2906"/>
          <a:stretch/>
        </p:blipFill>
        <p:spPr>
          <a:xfrm>
            <a:off x="6654800" y="540032"/>
            <a:ext cx="4996212" cy="5778000"/>
          </a:xfrm>
          <a:prstGeom prst="rect">
            <a:avLst/>
          </a:prstGeom>
        </p:spPr>
      </p:pic>
    </p:spTree>
    <p:extLst>
      <p:ext uri="{BB962C8B-B14F-4D97-AF65-F5344CB8AC3E}">
        <p14:creationId xmlns:p14="http://schemas.microsoft.com/office/powerpoint/2010/main" val="115366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8188-4357-B8AE-83EA-A5283184F48C}"/>
              </a:ext>
            </a:extLst>
          </p:cNvPr>
          <p:cNvSpPr>
            <a:spLocks noGrp="1"/>
          </p:cNvSpPr>
          <p:nvPr>
            <p:ph type="title"/>
          </p:nvPr>
        </p:nvSpPr>
        <p:spPr/>
        <p:txBody>
          <a:bodyPr/>
          <a:lstStyle/>
          <a:p>
            <a:r>
              <a:rPr lang="en-US" dirty="0"/>
              <a:t>TIMING</a:t>
            </a:r>
          </a:p>
        </p:txBody>
      </p:sp>
      <p:sp>
        <p:nvSpPr>
          <p:cNvPr id="3" name="Text Placeholder 2">
            <a:extLst>
              <a:ext uri="{FF2B5EF4-FFF2-40B4-BE49-F238E27FC236}">
                <a16:creationId xmlns:a16="http://schemas.microsoft.com/office/drawing/2014/main" id="{148429EB-B4E6-6E2E-63C5-1A3A1FD47640}"/>
              </a:ext>
            </a:extLst>
          </p:cNvPr>
          <p:cNvSpPr>
            <a:spLocks noGrp="1"/>
          </p:cNvSpPr>
          <p:nvPr>
            <p:ph type="body" idx="1"/>
          </p:nvPr>
        </p:nvSpPr>
        <p:spPr/>
        <p:txBody>
          <a:bodyPr>
            <a:normAutofit/>
          </a:bodyPr>
          <a:lstStyle/>
          <a:p>
            <a:r>
              <a:rPr lang="en-US" sz="2400" dirty="0">
                <a:solidFill>
                  <a:srgbClr val="FFFFFF">
                    <a:alpha val="80000"/>
                  </a:srgbClr>
                </a:solidFill>
              </a:rPr>
              <a:t>Traditional </a:t>
            </a:r>
          </a:p>
        </p:txBody>
      </p:sp>
      <p:sp>
        <p:nvSpPr>
          <p:cNvPr id="4" name="Content Placeholder 3">
            <a:extLst>
              <a:ext uri="{FF2B5EF4-FFF2-40B4-BE49-F238E27FC236}">
                <a16:creationId xmlns:a16="http://schemas.microsoft.com/office/drawing/2014/main" id="{A48C5C11-CAC5-F067-DB13-394B0A7E949A}"/>
              </a:ext>
            </a:extLst>
          </p:cNvPr>
          <p:cNvSpPr>
            <a:spLocks noGrp="1"/>
          </p:cNvSpPr>
          <p:nvPr>
            <p:ph sz="half" idx="2"/>
          </p:nvPr>
        </p:nvSpPr>
        <p:spPr/>
        <p:txBody>
          <a:bodyPr>
            <a:normAutofit/>
          </a:bodyPr>
          <a:lstStyle/>
          <a:p>
            <a:pPr marL="359410" indent="-359410">
              <a:buClr>
                <a:srgbClr val="EF8C6A"/>
              </a:buClr>
            </a:pPr>
            <a:r>
              <a:rPr lang="en-US" sz="2400" dirty="0">
                <a:solidFill>
                  <a:srgbClr val="FFFFFF">
                    <a:alpha val="70000"/>
                  </a:srgbClr>
                </a:solidFill>
              </a:rPr>
              <a:t>Flexibility with arrangements – sometimes a week or more</a:t>
            </a:r>
          </a:p>
        </p:txBody>
      </p:sp>
      <p:sp>
        <p:nvSpPr>
          <p:cNvPr id="5" name="Text Placeholder 4">
            <a:extLst>
              <a:ext uri="{FF2B5EF4-FFF2-40B4-BE49-F238E27FC236}">
                <a16:creationId xmlns:a16="http://schemas.microsoft.com/office/drawing/2014/main" id="{A8CDE14F-09CE-2164-3547-6C4D2D970302}"/>
              </a:ext>
            </a:extLst>
          </p:cNvPr>
          <p:cNvSpPr>
            <a:spLocks noGrp="1"/>
          </p:cNvSpPr>
          <p:nvPr>
            <p:ph type="body" sz="quarter" idx="3"/>
          </p:nvPr>
        </p:nvSpPr>
        <p:spPr/>
        <p:txBody>
          <a:bodyPr>
            <a:normAutofit/>
          </a:bodyPr>
          <a:lstStyle/>
          <a:p>
            <a:r>
              <a:rPr lang="en-US" sz="2400" dirty="0">
                <a:solidFill>
                  <a:srgbClr val="FFFFFF">
                    <a:alpha val="80000"/>
                  </a:srgbClr>
                </a:solidFill>
              </a:rPr>
              <a:t>Green </a:t>
            </a:r>
            <a:endParaRPr lang="en-US" sz="2400">
              <a:solidFill>
                <a:srgbClr val="FFFFFF">
                  <a:alpha val="80000"/>
                </a:srgbClr>
              </a:solidFill>
            </a:endParaRPr>
          </a:p>
        </p:txBody>
      </p:sp>
      <p:sp>
        <p:nvSpPr>
          <p:cNvPr id="6" name="Content Placeholder 5">
            <a:extLst>
              <a:ext uri="{FF2B5EF4-FFF2-40B4-BE49-F238E27FC236}">
                <a16:creationId xmlns:a16="http://schemas.microsoft.com/office/drawing/2014/main" id="{DE1858B2-BBD0-8D2F-FBD4-7E8CCDBA455C}"/>
              </a:ext>
            </a:extLst>
          </p:cNvPr>
          <p:cNvSpPr>
            <a:spLocks noGrp="1"/>
          </p:cNvSpPr>
          <p:nvPr>
            <p:ph sz="quarter" idx="4"/>
          </p:nvPr>
        </p:nvSpPr>
        <p:spPr/>
        <p:txBody>
          <a:bodyPr>
            <a:normAutofit/>
          </a:bodyPr>
          <a:lstStyle/>
          <a:p>
            <a:pPr marL="359410" indent="-359410"/>
            <a:r>
              <a:rPr lang="en-US" sz="2400" dirty="0">
                <a:solidFill>
                  <a:schemeClr val="accent1">
                    <a:lumMod val="20000"/>
                    <a:lumOff val="80000"/>
                  </a:schemeClr>
                </a:solidFill>
              </a:rPr>
              <a:t>36 – 48 hours after death.</a:t>
            </a:r>
          </a:p>
          <a:p>
            <a:pPr marL="359410" indent="-359410">
              <a:buClr>
                <a:srgbClr val="EF8C6A"/>
              </a:buClr>
            </a:pPr>
            <a:r>
              <a:rPr lang="en-US" sz="2400" dirty="0">
                <a:solidFill>
                  <a:schemeClr val="accent1">
                    <a:lumMod val="20000"/>
                    <a:lumOff val="80000"/>
                  </a:schemeClr>
                </a:solidFill>
              </a:rPr>
              <a:t>No viewing.</a:t>
            </a:r>
          </a:p>
        </p:txBody>
      </p:sp>
      <p:pic>
        <p:nvPicPr>
          <p:cNvPr id="7" name="Picture 6" descr="What is My Due Date? - Blog | NJ Perinatal Associates">
            <a:extLst>
              <a:ext uri="{FF2B5EF4-FFF2-40B4-BE49-F238E27FC236}">
                <a16:creationId xmlns:a16="http://schemas.microsoft.com/office/drawing/2014/main" id="{A6FC5D08-9CDE-3DED-3944-246FF3A42D75}"/>
              </a:ext>
            </a:extLst>
          </p:cNvPr>
          <p:cNvPicPr>
            <a:picLocks noChangeAspect="1"/>
          </p:cNvPicPr>
          <p:nvPr/>
        </p:nvPicPr>
        <p:blipFill>
          <a:blip r:embed="rId3"/>
          <a:stretch>
            <a:fillRect/>
          </a:stretch>
        </p:blipFill>
        <p:spPr>
          <a:xfrm>
            <a:off x="1174439" y="3692230"/>
            <a:ext cx="3744685" cy="2804885"/>
          </a:xfrm>
          <a:prstGeom prst="rect">
            <a:avLst/>
          </a:prstGeom>
        </p:spPr>
      </p:pic>
    </p:spTree>
    <p:extLst>
      <p:ext uri="{BB962C8B-B14F-4D97-AF65-F5344CB8AC3E}">
        <p14:creationId xmlns:p14="http://schemas.microsoft.com/office/powerpoint/2010/main" val="392762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8188-4357-B8AE-83EA-A5283184F48C}"/>
              </a:ext>
            </a:extLst>
          </p:cNvPr>
          <p:cNvSpPr>
            <a:spLocks noGrp="1"/>
          </p:cNvSpPr>
          <p:nvPr>
            <p:ph type="title"/>
          </p:nvPr>
        </p:nvSpPr>
        <p:spPr/>
        <p:txBody>
          <a:bodyPr/>
          <a:lstStyle/>
          <a:p>
            <a:r>
              <a:rPr lang="en-US" dirty="0"/>
              <a:t>BODY</a:t>
            </a:r>
          </a:p>
        </p:txBody>
      </p:sp>
      <p:sp>
        <p:nvSpPr>
          <p:cNvPr id="3" name="Text Placeholder 2">
            <a:extLst>
              <a:ext uri="{FF2B5EF4-FFF2-40B4-BE49-F238E27FC236}">
                <a16:creationId xmlns:a16="http://schemas.microsoft.com/office/drawing/2014/main" id="{148429EB-B4E6-6E2E-63C5-1A3A1FD47640}"/>
              </a:ext>
            </a:extLst>
          </p:cNvPr>
          <p:cNvSpPr>
            <a:spLocks noGrp="1"/>
          </p:cNvSpPr>
          <p:nvPr>
            <p:ph type="body" idx="1"/>
          </p:nvPr>
        </p:nvSpPr>
        <p:spPr/>
        <p:txBody>
          <a:bodyPr>
            <a:normAutofit/>
          </a:bodyPr>
          <a:lstStyle/>
          <a:p>
            <a:r>
              <a:rPr lang="en-US" sz="2400" dirty="0">
                <a:solidFill>
                  <a:srgbClr val="FFFFFF">
                    <a:alpha val="80000"/>
                  </a:srgbClr>
                </a:solidFill>
              </a:rPr>
              <a:t>Traditional </a:t>
            </a:r>
            <a:endParaRPr lang="en-US" sz="2400">
              <a:solidFill>
                <a:srgbClr val="FFFFFF">
                  <a:alpha val="80000"/>
                </a:srgbClr>
              </a:solidFill>
            </a:endParaRPr>
          </a:p>
        </p:txBody>
      </p:sp>
      <p:sp>
        <p:nvSpPr>
          <p:cNvPr id="4" name="Content Placeholder 3">
            <a:extLst>
              <a:ext uri="{FF2B5EF4-FFF2-40B4-BE49-F238E27FC236}">
                <a16:creationId xmlns:a16="http://schemas.microsoft.com/office/drawing/2014/main" id="{A48C5C11-CAC5-F067-DB13-394B0A7E949A}"/>
              </a:ext>
            </a:extLst>
          </p:cNvPr>
          <p:cNvSpPr>
            <a:spLocks noGrp="1"/>
          </p:cNvSpPr>
          <p:nvPr>
            <p:ph sz="half" idx="2"/>
          </p:nvPr>
        </p:nvSpPr>
        <p:spPr/>
        <p:txBody>
          <a:bodyPr/>
          <a:lstStyle/>
          <a:p>
            <a:pPr marL="359410" indent="-359410">
              <a:buClr>
                <a:srgbClr val="EF8C6A"/>
              </a:buClr>
            </a:pPr>
            <a:r>
              <a:rPr lang="en-US" sz="2800" dirty="0">
                <a:solidFill>
                  <a:srgbClr val="FFFFFF">
                    <a:alpha val="70000"/>
                  </a:srgbClr>
                </a:solidFill>
              </a:rPr>
              <a:t>Embalmed</a:t>
            </a:r>
          </a:p>
          <a:p>
            <a:pPr marL="0" indent="0">
              <a:buClr>
                <a:srgbClr val="EF8C6A"/>
              </a:buClr>
              <a:buNone/>
            </a:pPr>
            <a:endParaRPr lang="en-US" sz="2800" dirty="0">
              <a:solidFill>
                <a:srgbClr val="FFFFFF">
                  <a:alpha val="70000"/>
                </a:srgbClr>
              </a:solidFill>
            </a:endParaRPr>
          </a:p>
        </p:txBody>
      </p:sp>
      <p:sp>
        <p:nvSpPr>
          <p:cNvPr id="5" name="Text Placeholder 4">
            <a:extLst>
              <a:ext uri="{FF2B5EF4-FFF2-40B4-BE49-F238E27FC236}">
                <a16:creationId xmlns:a16="http://schemas.microsoft.com/office/drawing/2014/main" id="{A8CDE14F-09CE-2164-3547-6C4D2D970302}"/>
              </a:ext>
            </a:extLst>
          </p:cNvPr>
          <p:cNvSpPr>
            <a:spLocks noGrp="1"/>
          </p:cNvSpPr>
          <p:nvPr>
            <p:ph type="body" sz="quarter" idx="3"/>
          </p:nvPr>
        </p:nvSpPr>
        <p:spPr/>
        <p:txBody>
          <a:bodyPr>
            <a:normAutofit/>
          </a:bodyPr>
          <a:lstStyle/>
          <a:p>
            <a:r>
              <a:rPr lang="en-US" sz="2400" dirty="0">
                <a:solidFill>
                  <a:srgbClr val="FFFFFF">
                    <a:alpha val="80000"/>
                  </a:srgbClr>
                </a:solidFill>
              </a:rPr>
              <a:t>Green </a:t>
            </a:r>
            <a:endParaRPr lang="en-US" sz="2400">
              <a:solidFill>
                <a:srgbClr val="FFFFFF">
                  <a:alpha val="80000"/>
                </a:srgbClr>
              </a:solidFill>
            </a:endParaRPr>
          </a:p>
        </p:txBody>
      </p:sp>
      <p:sp>
        <p:nvSpPr>
          <p:cNvPr id="6" name="Content Placeholder 5">
            <a:extLst>
              <a:ext uri="{FF2B5EF4-FFF2-40B4-BE49-F238E27FC236}">
                <a16:creationId xmlns:a16="http://schemas.microsoft.com/office/drawing/2014/main" id="{DE1858B2-BBD0-8D2F-FBD4-7E8CCDBA455C}"/>
              </a:ext>
            </a:extLst>
          </p:cNvPr>
          <p:cNvSpPr>
            <a:spLocks noGrp="1"/>
          </p:cNvSpPr>
          <p:nvPr>
            <p:ph sz="quarter" idx="4"/>
          </p:nvPr>
        </p:nvSpPr>
        <p:spPr/>
        <p:txBody>
          <a:bodyPr>
            <a:normAutofit/>
          </a:bodyPr>
          <a:lstStyle/>
          <a:p>
            <a:pPr marL="359410" indent="-359410"/>
            <a:r>
              <a:rPr lang="en-US" sz="2800" dirty="0">
                <a:solidFill>
                  <a:schemeClr val="accent1">
                    <a:lumMod val="20000"/>
                    <a:lumOff val="80000"/>
                  </a:schemeClr>
                </a:solidFill>
              </a:rPr>
              <a:t>Cleansed</a:t>
            </a:r>
          </a:p>
        </p:txBody>
      </p:sp>
      <p:pic>
        <p:nvPicPr>
          <p:cNvPr id="9" name="Picture 8" descr="Edema Case | Embalming Kit | 12 pk">
            <a:extLst>
              <a:ext uri="{FF2B5EF4-FFF2-40B4-BE49-F238E27FC236}">
                <a16:creationId xmlns:a16="http://schemas.microsoft.com/office/drawing/2014/main" id="{3EBF2ACF-F944-1510-CE1D-E64AD6B8A257}"/>
              </a:ext>
            </a:extLst>
          </p:cNvPr>
          <p:cNvPicPr>
            <a:picLocks noChangeAspect="1"/>
          </p:cNvPicPr>
          <p:nvPr/>
        </p:nvPicPr>
        <p:blipFill>
          <a:blip r:embed="rId3"/>
          <a:stretch>
            <a:fillRect/>
          </a:stretch>
        </p:blipFill>
        <p:spPr>
          <a:xfrm>
            <a:off x="1081314" y="3429000"/>
            <a:ext cx="2743200" cy="2743200"/>
          </a:xfrm>
          <a:prstGeom prst="rect">
            <a:avLst/>
          </a:prstGeom>
        </p:spPr>
      </p:pic>
      <p:pic>
        <p:nvPicPr>
          <p:cNvPr id="10" name="Picture 9" descr="Understanding Water As A Cleaning Agent">
            <a:extLst>
              <a:ext uri="{FF2B5EF4-FFF2-40B4-BE49-F238E27FC236}">
                <a16:creationId xmlns:a16="http://schemas.microsoft.com/office/drawing/2014/main" id="{8258541D-9BCE-5321-F418-29798E11A259}"/>
              </a:ext>
            </a:extLst>
          </p:cNvPr>
          <p:cNvPicPr>
            <a:picLocks noChangeAspect="1"/>
          </p:cNvPicPr>
          <p:nvPr/>
        </p:nvPicPr>
        <p:blipFill>
          <a:blip r:embed="rId4"/>
          <a:stretch>
            <a:fillRect/>
          </a:stretch>
        </p:blipFill>
        <p:spPr>
          <a:xfrm>
            <a:off x="6654800" y="3436257"/>
            <a:ext cx="4992914" cy="2750457"/>
          </a:xfrm>
          <a:prstGeom prst="rect">
            <a:avLst/>
          </a:prstGeom>
        </p:spPr>
      </p:pic>
    </p:spTree>
    <p:extLst>
      <p:ext uri="{BB962C8B-B14F-4D97-AF65-F5344CB8AC3E}">
        <p14:creationId xmlns:p14="http://schemas.microsoft.com/office/powerpoint/2010/main" val="106699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8188-4357-B8AE-83EA-A5283184F48C}"/>
              </a:ext>
            </a:extLst>
          </p:cNvPr>
          <p:cNvSpPr>
            <a:spLocks noGrp="1"/>
          </p:cNvSpPr>
          <p:nvPr>
            <p:ph type="title"/>
          </p:nvPr>
        </p:nvSpPr>
        <p:spPr/>
        <p:txBody>
          <a:bodyPr/>
          <a:lstStyle/>
          <a:p>
            <a:r>
              <a:rPr lang="en-US" dirty="0"/>
              <a:t>Clothing</a:t>
            </a:r>
          </a:p>
        </p:txBody>
      </p:sp>
      <p:sp>
        <p:nvSpPr>
          <p:cNvPr id="3" name="Text Placeholder 2">
            <a:extLst>
              <a:ext uri="{FF2B5EF4-FFF2-40B4-BE49-F238E27FC236}">
                <a16:creationId xmlns:a16="http://schemas.microsoft.com/office/drawing/2014/main" id="{148429EB-B4E6-6E2E-63C5-1A3A1FD47640}"/>
              </a:ext>
            </a:extLst>
          </p:cNvPr>
          <p:cNvSpPr>
            <a:spLocks noGrp="1"/>
          </p:cNvSpPr>
          <p:nvPr>
            <p:ph type="body" idx="1"/>
          </p:nvPr>
        </p:nvSpPr>
        <p:spPr/>
        <p:txBody>
          <a:bodyPr>
            <a:normAutofit/>
          </a:bodyPr>
          <a:lstStyle/>
          <a:p>
            <a:r>
              <a:rPr lang="en-US" sz="2400" dirty="0">
                <a:solidFill>
                  <a:srgbClr val="FFFFFF">
                    <a:alpha val="80000"/>
                  </a:srgbClr>
                </a:solidFill>
              </a:rPr>
              <a:t>Traditional </a:t>
            </a:r>
            <a:endParaRPr lang="en-US" sz="2400">
              <a:solidFill>
                <a:srgbClr val="FFFFFF">
                  <a:alpha val="80000"/>
                </a:srgbClr>
              </a:solidFill>
            </a:endParaRPr>
          </a:p>
        </p:txBody>
      </p:sp>
      <p:sp>
        <p:nvSpPr>
          <p:cNvPr id="4" name="Content Placeholder 3">
            <a:extLst>
              <a:ext uri="{FF2B5EF4-FFF2-40B4-BE49-F238E27FC236}">
                <a16:creationId xmlns:a16="http://schemas.microsoft.com/office/drawing/2014/main" id="{A48C5C11-CAC5-F067-DB13-394B0A7E949A}"/>
              </a:ext>
            </a:extLst>
          </p:cNvPr>
          <p:cNvSpPr>
            <a:spLocks noGrp="1"/>
          </p:cNvSpPr>
          <p:nvPr>
            <p:ph sz="half" idx="2"/>
          </p:nvPr>
        </p:nvSpPr>
        <p:spPr/>
        <p:txBody>
          <a:bodyPr/>
          <a:lstStyle/>
          <a:p>
            <a:pPr marL="359410" indent="-359410"/>
            <a:r>
              <a:rPr lang="en-US" sz="2400" dirty="0">
                <a:solidFill>
                  <a:srgbClr val="FFFFFF">
                    <a:alpha val="70000"/>
                  </a:srgbClr>
                </a:solidFill>
              </a:rPr>
              <a:t>You choose your polyester suit dress!</a:t>
            </a:r>
          </a:p>
          <a:p>
            <a:pPr marL="0" indent="0">
              <a:buClr>
                <a:srgbClr val="EF8C6A"/>
              </a:buClr>
              <a:buNone/>
            </a:pPr>
            <a:endParaRPr lang="en-US" sz="2400" dirty="0">
              <a:solidFill>
                <a:srgbClr val="FFFFFF">
                  <a:alpha val="70000"/>
                </a:srgbClr>
              </a:solidFill>
            </a:endParaRPr>
          </a:p>
        </p:txBody>
      </p:sp>
      <p:sp>
        <p:nvSpPr>
          <p:cNvPr id="5" name="Text Placeholder 4">
            <a:extLst>
              <a:ext uri="{FF2B5EF4-FFF2-40B4-BE49-F238E27FC236}">
                <a16:creationId xmlns:a16="http://schemas.microsoft.com/office/drawing/2014/main" id="{A8CDE14F-09CE-2164-3547-6C4D2D970302}"/>
              </a:ext>
            </a:extLst>
          </p:cNvPr>
          <p:cNvSpPr>
            <a:spLocks noGrp="1"/>
          </p:cNvSpPr>
          <p:nvPr>
            <p:ph type="body" sz="quarter" idx="3"/>
          </p:nvPr>
        </p:nvSpPr>
        <p:spPr/>
        <p:txBody>
          <a:bodyPr>
            <a:normAutofit/>
          </a:bodyPr>
          <a:lstStyle/>
          <a:p>
            <a:r>
              <a:rPr lang="en-US" sz="2400" dirty="0">
                <a:solidFill>
                  <a:srgbClr val="FFFFFF">
                    <a:alpha val="80000"/>
                  </a:srgbClr>
                </a:solidFill>
              </a:rPr>
              <a:t>Green </a:t>
            </a:r>
            <a:endParaRPr lang="en-US" sz="2400">
              <a:solidFill>
                <a:srgbClr val="FFFFFF">
                  <a:alpha val="80000"/>
                </a:srgbClr>
              </a:solidFill>
            </a:endParaRPr>
          </a:p>
        </p:txBody>
      </p:sp>
      <p:sp>
        <p:nvSpPr>
          <p:cNvPr id="6" name="Content Placeholder 5">
            <a:extLst>
              <a:ext uri="{FF2B5EF4-FFF2-40B4-BE49-F238E27FC236}">
                <a16:creationId xmlns:a16="http://schemas.microsoft.com/office/drawing/2014/main" id="{DE1858B2-BBD0-8D2F-FBD4-7E8CCDBA455C}"/>
              </a:ext>
            </a:extLst>
          </p:cNvPr>
          <p:cNvSpPr>
            <a:spLocks noGrp="1"/>
          </p:cNvSpPr>
          <p:nvPr>
            <p:ph sz="quarter" idx="4"/>
          </p:nvPr>
        </p:nvSpPr>
        <p:spPr>
          <a:xfrm>
            <a:off x="6364950" y="2525560"/>
            <a:ext cx="5075028" cy="3243414"/>
          </a:xfrm>
        </p:spPr>
        <p:txBody>
          <a:bodyPr>
            <a:normAutofit/>
          </a:bodyPr>
          <a:lstStyle/>
          <a:p>
            <a:pPr marL="359410" indent="-359410"/>
            <a:r>
              <a:rPr lang="en-US" sz="2400" dirty="0">
                <a:solidFill>
                  <a:schemeClr val="accent1">
                    <a:lumMod val="20000"/>
                    <a:lumOff val="80000"/>
                  </a:schemeClr>
                </a:solidFill>
              </a:rPr>
              <a:t>You choose natural fabrics only (cotton, linen, silk, wool, leather).</a:t>
            </a:r>
          </a:p>
        </p:txBody>
      </p:sp>
      <p:pic>
        <p:nvPicPr>
          <p:cNvPr id="7" name="Picture 6" descr="Natural Fiber Guide | The Best Fabrics For A Lasting Wardrobe - ABOUT  Natural Fiber Guide | The Best Fabrics For A Lasting Wardrobe — SHOP  Natural Fiber Guide | The Best Fabrics For A Lasting Wardrobe 5 Must-Read  Tips For First Time Home Buyers">
            <a:extLst>
              <a:ext uri="{FF2B5EF4-FFF2-40B4-BE49-F238E27FC236}">
                <a16:creationId xmlns:a16="http://schemas.microsoft.com/office/drawing/2014/main" id="{F063B157-6746-F195-678B-AB092AF7FC70}"/>
              </a:ext>
            </a:extLst>
          </p:cNvPr>
          <p:cNvPicPr>
            <a:picLocks noChangeAspect="1"/>
          </p:cNvPicPr>
          <p:nvPr/>
        </p:nvPicPr>
        <p:blipFill>
          <a:blip r:embed="rId3"/>
          <a:stretch>
            <a:fillRect/>
          </a:stretch>
        </p:blipFill>
        <p:spPr>
          <a:xfrm>
            <a:off x="6531428" y="3817475"/>
            <a:ext cx="4412342" cy="2488764"/>
          </a:xfrm>
          <a:prstGeom prst="rect">
            <a:avLst/>
          </a:prstGeom>
        </p:spPr>
      </p:pic>
      <p:pic>
        <p:nvPicPr>
          <p:cNvPr id="8" name="Picture 7" descr="LE SUIT Women Polyester Skirt Suit Size 12P Light Blue Lined Short Sleeves  2PC | eBay">
            <a:extLst>
              <a:ext uri="{FF2B5EF4-FFF2-40B4-BE49-F238E27FC236}">
                <a16:creationId xmlns:a16="http://schemas.microsoft.com/office/drawing/2014/main" id="{BA401DC1-944C-9BBA-D4AA-AA5185E95B52}"/>
              </a:ext>
            </a:extLst>
          </p:cNvPr>
          <p:cNvPicPr>
            <a:picLocks noChangeAspect="1"/>
          </p:cNvPicPr>
          <p:nvPr/>
        </p:nvPicPr>
        <p:blipFill>
          <a:blip r:embed="rId4"/>
          <a:stretch>
            <a:fillRect/>
          </a:stretch>
        </p:blipFill>
        <p:spPr>
          <a:xfrm>
            <a:off x="1081315" y="3566886"/>
            <a:ext cx="2743200" cy="2743200"/>
          </a:xfrm>
          <a:prstGeom prst="rect">
            <a:avLst/>
          </a:prstGeom>
        </p:spPr>
      </p:pic>
    </p:spTree>
    <p:extLst>
      <p:ext uri="{BB962C8B-B14F-4D97-AF65-F5344CB8AC3E}">
        <p14:creationId xmlns:p14="http://schemas.microsoft.com/office/powerpoint/2010/main" val="414143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8188-4357-B8AE-83EA-A5283184F48C}"/>
              </a:ext>
            </a:extLst>
          </p:cNvPr>
          <p:cNvSpPr>
            <a:spLocks noGrp="1"/>
          </p:cNvSpPr>
          <p:nvPr>
            <p:ph type="title"/>
          </p:nvPr>
        </p:nvSpPr>
        <p:spPr/>
        <p:txBody>
          <a:bodyPr/>
          <a:lstStyle/>
          <a:p>
            <a:r>
              <a:rPr lang="en-US" dirty="0"/>
              <a:t>Casket</a:t>
            </a:r>
          </a:p>
        </p:txBody>
      </p:sp>
      <p:sp>
        <p:nvSpPr>
          <p:cNvPr id="3" name="Text Placeholder 2">
            <a:extLst>
              <a:ext uri="{FF2B5EF4-FFF2-40B4-BE49-F238E27FC236}">
                <a16:creationId xmlns:a16="http://schemas.microsoft.com/office/drawing/2014/main" id="{148429EB-B4E6-6E2E-63C5-1A3A1FD47640}"/>
              </a:ext>
            </a:extLst>
          </p:cNvPr>
          <p:cNvSpPr>
            <a:spLocks noGrp="1"/>
          </p:cNvSpPr>
          <p:nvPr>
            <p:ph type="body" idx="1"/>
          </p:nvPr>
        </p:nvSpPr>
        <p:spPr/>
        <p:txBody>
          <a:bodyPr>
            <a:normAutofit/>
          </a:bodyPr>
          <a:lstStyle/>
          <a:p>
            <a:r>
              <a:rPr lang="en-US" sz="2400" dirty="0">
                <a:solidFill>
                  <a:srgbClr val="FFFFFF">
                    <a:alpha val="80000"/>
                  </a:srgbClr>
                </a:solidFill>
              </a:rPr>
              <a:t>Traditional </a:t>
            </a:r>
            <a:endParaRPr lang="en-US" sz="2400">
              <a:solidFill>
                <a:srgbClr val="FFFFFF">
                  <a:alpha val="80000"/>
                </a:srgbClr>
              </a:solidFill>
            </a:endParaRPr>
          </a:p>
        </p:txBody>
      </p:sp>
      <p:sp>
        <p:nvSpPr>
          <p:cNvPr id="5" name="Text Placeholder 4">
            <a:extLst>
              <a:ext uri="{FF2B5EF4-FFF2-40B4-BE49-F238E27FC236}">
                <a16:creationId xmlns:a16="http://schemas.microsoft.com/office/drawing/2014/main" id="{A8CDE14F-09CE-2164-3547-6C4D2D970302}"/>
              </a:ext>
            </a:extLst>
          </p:cNvPr>
          <p:cNvSpPr>
            <a:spLocks noGrp="1"/>
          </p:cNvSpPr>
          <p:nvPr>
            <p:ph type="body" sz="quarter" idx="3"/>
          </p:nvPr>
        </p:nvSpPr>
        <p:spPr/>
        <p:txBody>
          <a:bodyPr>
            <a:normAutofit/>
          </a:bodyPr>
          <a:lstStyle/>
          <a:p>
            <a:r>
              <a:rPr lang="en-US" sz="2400" b="1" dirty="0">
                <a:solidFill>
                  <a:srgbClr val="FFFFFF">
                    <a:alpha val="80000"/>
                  </a:srgbClr>
                </a:solidFill>
              </a:rPr>
              <a:t>Green </a:t>
            </a:r>
          </a:p>
        </p:txBody>
      </p:sp>
      <p:sp>
        <p:nvSpPr>
          <p:cNvPr id="6" name="Content Placeholder 5">
            <a:extLst>
              <a:ext uri="{FF2B5EF4-FFF2-40B4-BE49-F238E27FC236}">
                <a16:creationId xmlns:a16="http://schemas.microsoft.com/office/drawing/2014/main" id="{DE1858B2-BBD0-8D2F-FBD4-7E8CCDBA455C}"/>
              </a:ext>
            </a:extLst>
          </p:cNvPr>
          <p:cNvSpPr>
            <a:spLocks noGrp="1"/>
          </p:cNvSpPr>
          <p:nvPr>
            <p:ph sz="quarter" idx="4"/>
          </p:nvPr>
        </p:nvSpPr>
        <p:spPr/>
        <p:txBody>
          <a:bodyPr>
            <a:normAutofit/>
          </a:bodyPr>
          <a:lstStyle/>
          <a:p>
            <a:pPr marL="359410" indent="-359410">
              <a:buClr>
                <a:srgbClr val="EF8C6A"/>
              </a:buClr>
            </a:pPr>
            <a:r>
              <a:rPr lang="en-US" sz="2400" dirty="0">
                <a:solidFill>
                  <a:schemeClr val="accent1">
                    <a:lumMod val="20000"/>
                    <a:lumOff val="80000"/>
                  </a:schemeClr>
                </a:solidFill>
              </a:rPr>
              <a:t>Made of biodegradable materials. </a:t>
            </a:r>
          </a:p>
        </p:txBody>
      </p:sp>
      <p:pic>
        <p:nvPicPr>
          <p:cNvPr id="11" name="Content Placeholder 10" descr="A basket with flowers on top&#10;&#10;Description automatically generated">
            <a:extLst>
              <a:ext uri="{FF2B5EF4-FFF2-40B4-BE49-F238E27FC236}">
                <a16:creationId xmlns:a16="http://schemas.microsoft.com/office/drawing/2014/main" id="{C66A9EAD-7125-838C-10D3-7B36C5965243}"/>
              </a:ext>
            </a:extLst>
          </p:cNvPr>
          <p:cNvPicPr>
            <a:picLocks noGrp="1" noChangeAspect="1"/>
          </p:cNvPicPr>
          <p:nvPr>
            <p:ph sz="half" idx="2"/>
          </p:nvPr>
        </p:nvPicPr>
        <p:blipFill>
          <a:blip r:embed="rId3"/>
          <a:srcRect t="23767" b="19955"/>
          <a:stretch/>
        </p:blipFill>
        <p:spPr>
          <a:xfrm>
            <a:off x="6364107" y="3468989"/>
            <a:ext cx="5304442" cy="3022761"/>
          </a:xfrm>
        </p:spPr>
      </p:pic>
      <p:pic>
        <p:nvPicPr>
          <p:cNvPr id="12" name="Picture 11" descr="A blue casket with white sheets&#10;&#10;Description automatically generated">
            <a:extLst>
              <a:ext uri="{FF2B5EF4-FFF2-40B4-BE49-F238E27FC236}">
                <a16:creationId xmlns:a16="http://schemas.microsoft.com/office/drawing/2014/main" id="{343D614E-790F-57DA-21E8-EB9D11E4BC6E}"/>
              </a:ext>
            </a:extLst>
          </p:cNvPr>
          <p:cNvPicPr>
            <a:picLocks noChangeAspect="1"/>
          </p:cNvPicPr>
          <p:nvPr/>
        </p:nvPicPr>
        <p:blipFill>
          <a:blip r:embed="rId4"/>
          <a:stretch>
            <a:fillRect/>
          </a:stretch>
        </p:blipFill>
        <p:spPr>
          <a:xfrm>
            <a:off x="669471" y="3464378"/>
            <a:ext cx="4452257" cy="3028043"/>
          </a:xfrm>
          <a:prstGeom prst="rect">
            <a:avLst/>
          </a:prstGeom>
        </p:spPr>
      </p:pic>
      <p:sp>
        <p:nvSpPr>
          <p:cNvPr id="14" name="Content Placeholder 5">
            <a:extLst>
              <a:ext uri="{FF2B5EF4-FFF2-40B4-BE49-F238E27FC236}">
                <a16:creationId xmlns:a16="http://schemas.microsoft.com/office/drawing/2014/main" id="{D07289E5-DD42-A69C-8C69-E294DB782509}"/>
              </a:ext>
            </a:extLst>
          </p:cNvPr>
          <p:cNvSpPr txBox="1">
            <a:spLocks/>
          </p:cNvSpPr>
          <p:nvPr/>
        </p:nvSpPr>
        <p:spPr>
          <a:xfrm>
            <a:off x="668093" y="2525560"/>
            <a:ext cx="4741200" cy="3243414"/>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410" indent="-359410">
              <a:buClr>
                <a:srgbClr val="EF8C6A"/>
              </a:buClr>
            </a:pPr>
            <a:r>
              <a:rPr lang="en-US" sz="2400" dirty="0">
                <a:solidFill>
                  <a:srgbClr val="FFFFFF">
                    <a:alpha val="70000"/>
                  </a:srgbClr>
                </a:solidFill>
              </a:rPr>
              <a:t>Made of steel, lined with synthetic fabrics</a:t>
            </a:r>
          </a:p>
        </p:txBody>
      </p:sp>
    </p:spTree>
    <p:extLst>
      <p:ext uri="{BB962C8B-B14F-4D97-AF65-F5344CB8AC3E}">
        <p14:creationId xmlns:p14="http://schemas.microsoft.com/office/powerpoint/2010/main" val="279941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FF29-F210-5726-D289-A9BF85CF4974}"/>
              </a:ext>
            </a:extLst>
          </p:cNvPr>
          <p:cNvSpPr>
            <a:spLocks noGrp="1"/>
          </p:cNvSpPr>
          <p:nvPr>
            <p:ph type="ctrTitle"/>
          </p:nvPr>
        </p:nvSpPr>
        <p:spPr/>
        <p:txBody>
          <a:bodyPr/>
          <a:lstStyle/>
          <a:p>
            <a:r>
              <a:rPr lang="en-US" dirty="0"/>
              <a:t>Where?</a:t>
            </a:r>
          </a:p>
        </p:txBody>
      </p:sp>
      <p:sp>
        <p:nvSpPr>
          <p:cNvPr id="3" name="Subtitle 2">
            <a:extLst>
              <a:ext uri="{FF2B5EF4-FFF2-40B4-BE49-F238E27FC236}">
                <a16:creationId xmlns:a16="http://schemas.microsoft.com/office/drawing/2014/main" id="{AF981C3F-BF5C-EA4D-8C13-545D0232E35D}"/>
              </a:ext>
            </a:extLst>
          </p:cNvPr>
          <p:cNvSpPr>
            <a:spLocks noGrp="1"/>
          </p:cNvSpPr>
          <p:nvPr>
            <p:ph type="subTitle" idx="1"/>
          </p:nvPr>
        </p:nvSpPr>
        <p:spPr/>
        <p:txBody>
          <a:bodyPr/>
          <a:lstStyle/>
          <a:p>
            <a:pPr algn="l"/>
            <a:r>
              <a:rPr lang="en-US" i="0" dirty="0">
                <a:solidFill>
                  <a:schemeClr val="accent1">
                    <a:lumMod val="20000"/>
                    <a:lumOff val="80000"/>
                  </a:schemeClr>
                </a:solidFill>
              </a:rPr>
              <a:t>Saint Catherine's Cemetery: natural burial section.</a:t>
            </a:r>
            <a:endParaRPr lang="en-US" dirty="0">
              <a:solidFill>
                <a:schemeClr val="accent1">
                  <a:lumMod val="20000"/>
                  <a:lumOff val="80000"/>
                </a:schemeClr>
              </a:solidFill>
            </a:endParaRPr>
          </a:p>
          <a:p>
            <a:pPr marL="342900" indent="-342900" algn="l">
              <a:buFont typeface="Arial" panose="05000000000000000000" pitchFamily="2" charset="2"/>
              <a:buChar char="•"/>
            </a:pPr>
            <a:r>
              <a:rPr lang="en-US" i="0" dirty="0">
                <a:solidFill>
                  <a:schemeClr val="accent1">
                    <a:lumMod val="20000"/>
                    <a:lumOff val="80000"/>
                  </a:schemeClr>
                </a:solidFill>
              </a:rPr>
              <a:t>No choice of plot.</a:t>
            </a:r>
          </a:p>
          <a:p>
            <a:pPr marL="342900" indent="-342900" algn="l">
              <a:buClr>
                <a:srgbClr val="EF8C6A"/>
              </a:buClr>
              <a:buFont typeface="Arial" panose="05000000000000000000" pitchFamily="2" charset="2"/>
              <a:buChar char="•"/>
            </a:pPr>
            <a:r>
              <a:rPr lang="en-US" i="0" dirty="0">
                <a:solidFill>
                  <a:schemeClr val="accent1">
                    <a:lumMod val="20000"/>
                    <a:lumOff val="80000"/>
                  </a:schemeClr>
                </a:solidFill>
              </a:rPr>
              <a:t>It will be less manicured. </a:t>
            </a:r>
            <a:endParaRPr lang="en-US">
              <a:solidFill>
                <a:schemeClr val="accent1">
                  <a:lumMod val="20000"/>
                  <a:lumOff val="80000"/>
                </a:schemeClr>
              </a:solidFill>
            </a:endParaRPr>
          </a:p>
          <a:p>
            <a:pPr marL="342900" indent="-342900" algn="l">
              <a:buClr>
                <a:srgbClr val="EF8C6A"/>
              </a:buClr>
              <a:buFont typeface="Arial" panose="05000000000000000000" pitchFamily="2" charset="2"/>
              <a:buChar char="•"/>
            </a:pPr>
            <a:r>
              <a:rPr lang="en-US" i="0" dirty="0">
                <a:solidFill>
                  <a:schemeClr val="accent1">
                    <a:lumMod val="20000"/>
                    <a:lumOff val="80000"/>
                  </a:schemeClr>
                </a:solidFill>
              </a:rPr>
              <a:t>Grave markers or plaques not permitted. </a:t>
            </a:r>
          </a:p>
        </p:txBody>
      </p:sp>
      <p:pic>
        <p:nvPicPr>
          <p:cNvPr id="5" name="Picture Placeholder 4" descr="About Natural Burial - Natural Burial Association">
            <a:extLst>
              <a:ext uri="{FF2B5EF4-FFF2-40B4-BE49-F238E27FC236}">
                <a16:creationId xmlns:a16="http://schemas.microsoft.com/office/drawing/2014/main" id="{6B1703D8-C0C9-7F3A-BFED-54EE29D44592}"/>
              </a:ext>
            </a:extLst>
          </p:cNvPr>
          <p:cNvPicPr>
            <a:picLocks noGrp="1" noChangeAspect="1"/>
          </p:cNvPicPr>
          <p:nvPr>
            <p:ph type="pic" sz="quarter" idx="13"/>
          </p:nvPr>
        </p:nvPicPr>
        <p:blipFill>
          <a:blip r:embed="rId3"/>
          <a:srcRect t="15464" b="15464"/>
          <a:stretch/>
        </p:blipFill>
        <p:spPr/>
      </p:pic>
      <p:sp>
        <p:nvSpPr>
          <p:cNvPr id="7" name="Content Placeholder 12">
            <a:extLst>
              <a:ext uri="{FF2B5EF4-FFF2-40B4-BE49-F238E27FC236}">
                <a16:creationId xmlns:a16="http://schemas.microsoft.com/office/drawing/2014/main" id="{4A631B0E-DAC0-E9D7-1DE0-5EDE6D5C3527}"/>
              </a:ext>
            </a:extLst>
          </p:cNvPr>
          <p:cNvSpPr txBox="1">
            <a:spLocks/>
          </p:cNvSpPr>
          <p:nvPr/>
        </p:nvSpPr>
        <p:spPr>
          <a:xfrm>
            <a:off x="202292" y="6329591"/>
            <a:ext cx="4209142" cy="527957"/>
          </a:xfrm>
          <a:prstGeom prst="rect">
            <a:avLst/>
          </a:prstGeom>
        </p:spPr>
        <p:txBody>
          <a:bodyPr vert="horz" lIns="0" tIns="0" rIns="0" bIns="0" rtlCol="0" anchor="t" anchorCtr="0">
            <a:noAutofit/>
          </a:bodyPr>
          <a:lstStyle>
            <a:lvl1pPr marL="36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1pPr>
            <a:lvl2pPr marL="36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2pPr>
            <a:lvl3pPr marL="108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600" kern="1200">
                <a:solidFill>
                  <a:schemeClr val="tx1">
                    <a:alpha val="70000"/>
                  </a:schemeClr>
                </a:solidFill>
                <a:latin typeface="+mn-lt"/>
                <a:ea typeface="+mn-ea"/>
                <a:cs typeface="+mn-cs"/>
              </a:defRPr>
            </a:lvl3pPr>
            <a:lvl4pPr marL="1080000" indent="0" algn="l" defTabSz="914400" rtl="0" eaLnBrk="1" latinLnBrk="0" hangingPunct="1">
              <a:lnSpc>
                <a:spcPct val="100000"/>
              </a:lnSpc>
              <a:spcBef>
                <a:spcPts val="1000"/>
              </a:spcBef>
              <a:buClr>
                <a:schemeClr val="accent1">
                  <a:lumMod val="60000"/>
                  <a:lumOff val="40000"/>
                </a:schemeClr>
              </a:buClr>
              <a:buFontTx/>
              <a:buNone/>
              <a:defRPr sz="1800" i="1" kern="1200">
                <a:solidFill>
                  <a:schemeClr val="tx1">
                    <a:alpha val="70000"/>
                  </a:schemeClr>
                </a:solidFill>
                <a:latin typeface="+mn-lt"/>
                <a:ea typeface="+mn-ea"/>
                <a:cs typeface="+mn-cs"/>
              </a:defRPr>
            </a:lvl4pPr>
            <a:lvl5pPr marL="1800000" indent="-360000" algn="l" defTabSz="914400" rtl="0" eaLnBrk="1" latinLnBrk="0" hangingPunct="1">
              <a:lnSpc>
                <a:spcPct val="100000"/>
              </a:lnSpc>
              <a:spcBef>
                <a:spcPts val="1000"/>
              </a:spcBef>
              <a:buClr>
                <a:schemeClr val="accent1">
                  <a:lumMod val="60000"/>
                  <a:lumOff val="40000"/>
                </a:schemeClr>
              </a:buClr>
              <a:buFont typeface="Wingdings" panose="05000000000000000000" pitchFamily="2" charset="2"/>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100000"/>
              </a:lnSpc>
              <a:spcBef>
                <a:spcPts val="1000"/>
              </a:spcBef>
              <a:buClr>
                <a:schemeClr val="accent5"/>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410" indent="-359410">
              <a:buClr>
                <a:srgbClr val="EF8C6A"/>
              </a:buClr>
            </a:pPr>
            <a:r>
              <a:rPr lang="en-US" dirty="0"/>
              <a:t>Source: Natural Burial Association</a:t>
            </a:r>
          </a:p>
        </p:txBody>
      </p:sp>
    </p:spTree>
    <p:extLst>
      <p:ext uri="{BB962C8B-B14F-4D97-AF65-F5344CB8AC3E}">
        <p14:creationId xmlns:p14="http://schemas.microsoft.com/office/powerpoint/2010/main" val="1010477244"/>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7FEE6A-70C7-4994-95E7-698D6AC48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33059B-AF8D-467E-BDB3-CD063FDD209D}">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3A5F18C-93E4-4C3A-A312-44EF0CB57AC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LeafVTI</Template>
  <TotalTime>0</TotalTime>
  <Words>922</Words>
  <Application>Microsoft Office PowerPoint</Application>
  <PresentationFormat>Widescreen</PresentationFormat>
  <Paragraphs>93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Avenir Next LT Pro Light</vt:lpstr>
      <vt:lpstr>Calibri</vt:lpstr>
      <vt:lpstr>Rockwell Nova Light</vt:lpstr>
      <vt:lpstr>Wingdings</vt:lpstr>
      <vt:lpstr>LeafVTI</vt:lpstr>
      <vt:lpstr>Green Burials</vt:lpstr>
      <vt:lpstr>EASTER PEOPLE</vt:lpstr>
      <vt:lpstr>What is A Green Burial?  Why Choose it?</vt:lpstr>
      <vt:lpstr>What MaKes a Green Burial Different?</vt:lpstr>
      <vt:lpstr>TIMING</vt:lpstr>
      <vt:lpstr>BODY</vt:lpstr>
      <vt:lpstr>Clothing</vt:lpstr>
      <vt:lpstr>Casket</vt:lpstr>
      <vt:lpstr>Where?</vt:lpstr>
      <vt:lpstr>How is the Burial Different?</vt:lpstr>
      <vt:lpstr>What Remains the Same?</vt:lpstr>
      <vt:lpstr>Preparing for Green Burial</vt:lpstr>
      <vt:lpstr>Articles &amp; Resources</vt:lpstr>
      <vt:lpstr>Funeral Homes Prepared for Green Burial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Celmer</dc:creator>
  <cp:lastModifiedBy>Maria Celmer</cp:lastModifiedBy>
  <cp:revision>521</cp:revision>
  <dcterms:created xsi:type="dcterms:W3CDTF">2024-12-14T12:31:40Z</dcterms:created>
  <dcterms:modified xsi:type="dcterms:W3CDTF">2025-05-16T18:48:13Z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